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Montserrat Black"/>
      <p:bold r:id="rId36"/>
      <p:boldItalic r:id="rId37"/>
    </p:embeddedFont>
    <p:embeddedFont>
      <p:font typeface="Barlow"/>
      <p:regular r:id="rId38"/>
      <p:bold r:id="rId39"/>
      <p:italic r:id="rId40"/>
      <p:boldItalic r:id="rId41"/>
    </p:embeddedFont>
    <p:embeddedFont>
      <p:font typeface="Comfortaa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-italic.fntdata"/><Relationship Id="rId20" Type="http://schemas.openxmlformats.org/officeDocument/2006/relationships/slide" Target="slides/slide15.xml"/><Relationship Id="rId42" Type="http://schemas.openxmlformats.org/officeDocument/2006/relationships/font" Target="fonts/Comfortaa-regular.fntdata"/><Relationship Id="rId41" Type="http://schemas.openxmlformats.org/officeDocument/2006/relationships/font" Target="fonts/Barlow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Comfortaa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Black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Black-bold.fntdata"/><Relationship Id="rId17" Type="http://schemas.openxmlformats.org/officeDocument/2006/relationships/slide" Target="slides/slide12.xml"/><Relationship Id="rId39" Type="http://schemas.openxmlformats.org/officeDocument/2006/relationships/font" Target="fonts/Barlow-bold.fntdata"/><Relationship Id="rId16" Type="http://schemas.openxmlformats.org/officeDocument/2006/relationships/slide" Target="slides/slide11.xml"/><Relationship Id="rId38" Type="http://schemas.openxmlformats.org/officeDocument/2006/relationships/font" Target="fonts/Barlow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lidesgo.com/theme/smoke-social-media#search-smoking&amp;position-1&amp;results-4&amp;rs=search&amp;rs=search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117fae3a06_0_2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2117fae3a06_0_2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https://slidesgo.com/theme/smoke-social-media#search-smoking&amp;position-1&amp;results-4&amp;rs=search&amp;rs=search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214da47354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214da47354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27f1f27b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227f1f27b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227f1f27b3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227f1f27b3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214da47354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214da47354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227f4b23cd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227f4b23cd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1f9ee2eac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1f9ee2eac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1f700a5478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1f700a5478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1f700a5478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1f700a5478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1f9ee2eac0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1f9ee2eac0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227aba5c773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227aba5c773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2281d389b4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2281d389b4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227aba5c77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227aba5c77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Emerie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263120d44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2263120d44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Emerie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2263120d44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2263120d44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Emerie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214da47354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214da47354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16620c02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216620c02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227f4b23cd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227f4b23cd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227aba5c77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227aba5c77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27aba5c773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27aba5c773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227f4b23cd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227f4b23cd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Emerie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2281d389b4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2281d389b4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2117fae3a06_0_21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2117fae3a06_0_21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227f4b23c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227f4b23c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2117fae3a06_0_21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2117fae3a06_0_2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214da47354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214da47354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215c1338cd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215c1338cd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263120d4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2263120d4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20f16b9ca7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20f16b9ca7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Emerie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14da47354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14da47354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1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724625" y="3187650"/>
            <a:ext cx="53511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" name="Google Shape;10;p2"/>
          <p:cNvSpPr txBox="1"/>
          <p:nvPr>
            <p:ph type="title"/>
          </p:nvPr>
        </p:nvSpPr>
        <p:spPr>
          <a:xfrm>
            <a:off x="724625" y="1556250"/>
            <a:ext cx="4998300" cy="16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4075" y="-1494325"/>
            <a:ext cx="2533651" cy="759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88850" y="1642875"/>
            <a:ext cx="2766300" cy="10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2" type="title"/>
          </p:nvPr>
        </p:nvSpPr>
        <p:spPr>
          <a:xfrm>
            <a:off x="2944800" y="2744625"/>
            <a:ext cx="3254400" cy="6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pic>
        <p:nvPicPr>
          <p:cNvPr id="51" name="Google Shape;5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70287" y="-1370574"/>
            <a:ext cx="2533651" cy="759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5126">
            <a:off x="7410612" y="-1370573"/>
            <a:ext cx="2533650" cy="759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314992" y="1634375"/>
            <a:ext cx="25470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hasCustomPrompt="1" idx="2" type="title"/>
          </p:nvPr>
        </p:nvSpPr>
        <p:spPr>
          <a:xfrm>
            <a:off x="758483" y="1235677"/>
            <a:ext cx="548700" cy="5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3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3" type="subTitle"/>
          </p:nvPr>
        </p:nvSpPr>
        <p:spPr>
          <a:xfrm>
            <a:off x="1314992" y="1355825"/>
            <a:ext cx="30444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59" name="Google Shape;59;p13"/>
          <p:cNvSpPr txBox="1"/>
          <p:nvPr>
            <p:ph idx="4" type="subTitle"/>
          </p:nvPr>
        </p:nvSpPr>
        <p:spPr>
          <a:xfrm>
            <a:off x="5341117" y="1634375"/>
            <a:ext cx="25470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hasCustomPrompt="1" idx="5" type="title"/>
          </p:nvPr>
        </p:nvSpPr>
        <p:spPr>
          <a:xfrm>
            <a:off x="4786067" y="1235677"/>
            <a:ext cx="548700" cy="5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3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idx="6" type="subTitle"/>
          </p:nvPr>
        </p:nvSpPr>
        <p:spPr>
          <a:xfrm>
            <a:off x="5341117" y="1355825"/>
            <a:ext cx="30444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62" name="Google Shape;62;p13"/>
          <p:cNvSpPr txBox="1"/>
          <p:nvPr>
            <p:ph idx="7" type="subTitle"/>
          </p:nvPr>
        </p:nvSpPr>
        <p:spPr>
          <a:xfrm>
            <a:off x="1314992" y="2805300"/>
            <a:ext cx="25470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hasCustomPrompt="1" idx="8" type="title"/>
          </p:nvPr>
        </p:nvSpPr>
        <p:spPr>
          <a:xfrm>
            <a:off x="758483" y="2406608"/>
            <a:ext cx="548700" cy="5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3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idx="9" type="subTitle"/>
          </p:nvPr>
        </p:nvSpPr>
        <p:spPr>
          <a:xfrm>
            <a:off x="1314992" y="2526750"/>
            <a:ext cx="30444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65" name="Google Shape;65;p13"/>
          <p:cNvSpPr txBox="1"/>
          <p:nvPr>
            <p:ph idx="13" type="subTitle"/>
          </p:nvPr>
        </p:nvSpPr>
        <p:spPr>
          <a:xfrm>
            <a:off x="5341117" y="2805300"/>
            <a:ext cx="25470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hasCustomPrompt="1" idx="14" type="title"/>
          </p:nvPr>
        </p:nvSpPr>
        <p:spPr>
          <a:xfrm>
            <a:off x="4786067" y="2406608"/>
            <a:ext cx="548700" cy="5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3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idx="15" type="subTitle"/>
          </p:nvPr>
        </p:nvSpPr>
        <p:spPr>
          <a:xfrm>
            <a:off x="5341117" y="2526750"/>
            <a:ext cx="30444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68" name="Google Shape;68;p13"/>
          <p:cNvSpPr txBox="1"/>
          <p:nvPr>
            <p:ph idx="16" type="subTitle"/>
          </p:nvPr>
        </p:nvSpPr>
        <p:spPr>
          <a:xfrm>
            <a:off x="1314992" y="3976225"/>
            <a:ext cx="25470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hasCustomPrompt="1" idx="17" type="title"/>
          </p:nvPr>
        </p:nvSpPr>
        <p:spPr>
          <a:xfrm>
            <a:off x="758483" y="3577533"/>
            <a:ext cx="548700" cy="5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3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idx="18" type="subTitle"/>
          </p:nvPr>
        </p:nvSpPr>
        <p:spPr>
          <a:xfrm>
            <a:off x="1314992" y="3697675"/>
            <a:ext cx="30444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71" name="Google Shape;71;p13"/>
          <p:cNvSpPr txBox="1"/>
          <p:nvPr>
            <p:ph idx="19" type="subTitle"/>
          </p:nvPr>
        </p:nvSpPr>
        <p:spPr>
          <a:xfrm>
            <a:off x="5341117" y="3976225"/>
            <a:ext cx="25470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hasCustomPrompt="1" idx="20" type="title"/>
          </p:nvPr>
        </p:nvSpPr>
        <p:spPr>
          <a:xfrm>
            <a:off x="4786067" y="3577533"/>
            <a:ext cx="548700" cy="5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3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idx="21" type="subTitle"/>
          </p:nvPr>
        </p:nvSpPr>
        <p:spPr>
          <a:xfrm>
            <a:off x="5341117" y="3697675"/>
            <a:ext cx="30444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295525" y="-4009175"/>
            <a:ext cx="2533651" cy="759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s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" type="subTitle"/>
          </p:nvPr>
        </p:nvSpPr>
        <p:spPr>
          <a:xfrm>
            <a:off x="1758712" y="1953300"/>
            <a:ext cx="27843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2" type="subTitle"/>
          </p:nvPr>
        </p:nvSpPr>
        <p:spPr>
          <a:xfrm>
            <a:off x="5605437" y="1953300"/>
            <a:ext cx="27843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3" type="subTitle"/>
          </p:nvPr>
        </p:nvSpPr>
        <p:spPr>
          <a:xfrm>
            <a:off x="1758712" y="3498475"/>
            <a:ext cx="27843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4" type="subTitle"/>
          </p:nvPr>
        </p:nvSpPr>
        <p:spPr>
          <a:xfrm>
            <a:off x="5605437" y="3498475"/>
            <a:ext cx="27843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hasCustomPrompt="1" idx="5" type="title"/>
          </p:nvPr>
        </p:nvSpPr>
        <p:spPr>
          <a:xfrm>
            <a:off x="1758712" y="1572600"/>
            <a:ext cx="2784300" cy="5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/>
          <p:nvPr>
            <p:ph hasCustomPrompt="1" idx="6" type="title"/>
          </p:nvPr>
        </p:nvSpPr>
        <p:spPr>
          <a:xfrm>
            <a:off x="1758712" y="3117775"/>
            <a:ext cx="2784300" cy="5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/>
          <p:nvPr>
            <p:ph hasCustomPrompt="1" idx="7" type="title"/>
          </p:nvPr>
        </p:nvSpPr>
        <p:spPr>
          <a:xfrm>
            <a:off x="5605437" y="3117775"/>
            <a:ext cx="2784300" cy="5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/>
          <p:nvPr>
            <p:ph hasCustomPrompt="1" idx="8" type="title"/>
          </p:nvPr>
        </p:nvSpPr>
        <p:spPr>
          <a:xfrm>
            <a:off x="5605437" y="1572600"/>
            <a:ext cx="2784300" cy="5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489000" y="1789300"/>
            <a:ext cx="2533651" cy="759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 1">
  <p:cSld name="CUSTOM_7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555126">
            <a:off x="3097600" y="-3967198"/>
            <a:ext cx="2533650" cy="759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641400" y="1865500"/>
            <a:ext cx="2533651" cy="759554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680425" y="1819500"/>
            <a:ext cx="19287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2" type="subTitle"/>
          </p:nvPr>
        </p:nvSpPr>
        <p:spPr>
          <a:xfrm>
            <a:off x="680425" y="1516775"/>
            <a:ext cx="19287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92" name="Google Shape;92;p15"/>
          <p:cNvSpPr txBox="1"/>
          <p:nvPr>
            <p:ph idx="3" type="subTitle"/>
          </p:nvPr>
        </p:nvSpPr>
        <p:spPr>
          <a:xfrm>
            <a:off x="680425" y="3328975"/>
            <a:ext cx="19287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4" type="subTitle"/>
          </p:nvPr>
        </p:nvSpPr>
        <p:spPr>
          <a:xfrm>
            <a:off x="680425" y="3026250"/>
            <a:ext cx="19287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94" name="Google Shape;94;p15"/>
          <p:cNvSpPr txBox="1"/>
          <p:nvPr>
            <p:ph idx="5" type="subTitle"/>
          </p:nvPr>
        </p:nvSpPr>
        <p:spPr>
          <a:xfrm>
            <a:off x="6534875" y="1819500"/>
            <a:ext cx="19287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6" type="subTitle"/>
          </p:nvPr>
        </p:nvSpPr>
        <p:spPr>
          <a:xfrm>
            <a:off x="6534875" y="1516775"/>
            <a:ext cx="19287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96" name="Google Shape;96;p15"/>
          <p:cNvSpPr txBox="1"/>
          <p:nvPr>
            <p:ph idx="7" type="subTitle"/>
          </p:nvPr>
        </p:nvSpPr>
        <p:spPr>
          <a:xfrm>
            <a:off x="6534875" y="3328975"/>
            <a:ext cx="19287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8" type="subTitle"/>
          </p:nvPr>
        </p:nvSpPr>
        <p:spPr>
          <a:xfrm>
            <a:off x="6534875" y="3026250"/>
            <a:ext cx="19287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7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421313" y="-7254337"/>
            <a:ext cx="4151776" cy="1244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1251750" y="175963"/>
            <a:ext cx="4151776" cy="1244647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" type="subTitle"/>
          </p:nvPr>
        </p:nvSpPr>
        <p:spPr>
          <a:xfrm>
            <a:off x="674138" y="2003225"/>
            <a:ext cx="17703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2" type="subTitle"/>
          </p:nvPr>
        </p:nvSpPr>
        <p:spPr>
          <a:xfrm>
            <a:off x="674138" y="1700500"/>
            <a:ext cx="17703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04" name="Google Shape;104;p16"/>
          <p:cNvSpPr txBox="1"/>
          <p:nvPr>
            <p:ph idx="3" type="subTitle"/>
          </p:nvPr>
        </p:nvSpPr>
        <p:spPr>
          <a:xfrm>
            <a:off x="2696983" y="2003225"/>
            <a:ext cx="17703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4" type="subTitle"/>
          </p:nvPr>
        </p:nvSpPr>
        <p:spPr>
          <a:xfrm>
            <a:off x="2696983" y="1700500"/>
            <a:ext cx="17703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06" name="Google Shape;106;p16"/>
          <p:cNvSpPr txBox="1"/>
          <p:nvPr>
            <p:ph idx="5" type="subTitle"/>
          </p:nvPr>
        </p:nvSpPr>
        <p:spPr>
          <a:xfrm>
            <a:off x="4676717" y="2003225"/>
            <a:ext cx="17703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6" type="subTitle"/>
          </p:nvPr>
        </p:nvSpPr>
        <p:spPr>
          <a:xfrm>
            <a:off x="4676717" y="1700500"/>
            <a:ext cx="17703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08" name="Google Shape;108;p16"/>
          <p:cNvSpPr txBox="1"/>
          <p:nvPr>
            <p:ph idx="7" type="subTitle"/>
          </p:nvPr>
        </p:nvSpPr>
        <p:spPr>
          <a:xfrm>
            <a:off x="6699562" y="2003225"/>
            <a:ext cx="17703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8" type="subTitle"/>
          </p:nvPr>
        </p:nvSpPr>
        <p:spPr>
          <a:xfrm>
            <a:off x="6699562" y="1700500"/>
            <a:ext cx="17703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idx="1" type="subTitle"/>
          </p:nvPr>
        </p:nvSpPr>
        <p:spPr>
          <a:xfrm>
            <a:off x="1091575" y="3331000"/>
            <a:ext cx="49188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2" type="subTitle"/>
          </p:nvPr>
        </p:nvSpPr>
        <p:spPr>
          <a:xfrm>
            <a:off x="1091575" y="3028275"/>
            <a:ext cx="73278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13" name="Google Shape;113;p17"/>
          <p:cNvSpPr txBox="1"/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3" type="subTitle"/>
          </p:nvPr>
        </p:nvSpPr>
        <p:spPr>
          <a:xfrm>
            <a:off x="1091575" y="1510550"/>
            <a:ext cx="49188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4" type="subTitle"/>
          </p:nvPr>
        </p:nvSpPr>
        <p:spPr>
          <a:xfrm>
            <a:off x="1091575" y="1207825"/>
            <a:ext cx="73278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16" name="Google Shape;116;p17"/>
          <p:cNvSpPr txBox="1"/>
          <p:nvPr>
            <p:ph idx="5" type="subTitle"/>
          </p:nvPr>
        </p:nvSpPr>
        <p:spPr>
          <a:xfrm>
            <a:off x="1091575" y="2420775"/>
            <a:ext cx="49188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6" type="subTitle"/>
          </p:nvPr>
        </p:nvSpPr>
        <p:spPr>
          <a:xfrm>
            <a:off x="1091575" y="2118050"/>
            <a:ext cx="73278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18" name="Google Shape;118;p17"/>
          <p:cNvSpPr txBox="1"/>
          <p:nvPr>
            <p:ph idx="7" type="subTitle"/>
          </p:nvPr>
        </p:nvSpPr>
        <p:spPr>
          <a:xfrm>
            <a:off x="1091575" y="4241250"/>
            <a:ext cx="49188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8" type="subTitle"/>
          </p:nvPr>
        </p:nvSpPr>
        <p:spPr>
          <a:xfrm>
            <a:off x="1091575" y="3938525"/>
            <a:ext cx="73278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6975" y="-1503850"/>
            <a:ext cx="2533651" cy="759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717975" y="-3848675"/>
            <a:ext cx="2533651" cy="759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1" type="subTitle"/>
          </p:nvPr>
        </p:nvSpPr>
        <p:spPr>
          <a:xfrm>
            <a:off x="735425" y="3273775"/>
            <a:ext cx="21582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idx="2" type="subTitle"/>
          </p:nvPr>
        </p:nvSpPr>
        <p:spPr>
          <a:xfrm>
            <a:off x="735425" y="2971050"/>
            <a:ext cx="21582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26" name="Google Shape;126;p18"/>
          <p:cNvSpPr txBox="1"/>
          <p:nvPr>
            <p:ph idx="3" type="subTitle"/>
          </p:nvPr>
        </p:nvSpPr>
        <p:spPr>
          <a:xfrm>
            <a:off x="6214900" y="3273775"/>
            <a:ext cx="21582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8"/>
          <p:cNvSpPr txBox="1"/>
          <p:nvPr>
            <p:ph idx="4" type="subTitle"/>
          </p:nvPr>
        </p:nvSpPr>
        <p:spPr>
          <a:xfrm>
            <a:off x="6214900" y="2971050"/>
            <a:ext cx="21582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28" name="Google Shape;128;p18"/>
          <p:cNvSpPr txBox="1"/>
          <p:nvPr>
            <p:ph idx="5" type="subTitle"/>
          </p:nvPr>
        </p:nvSpPr>
        <p:spPr>
          <a:xfrm>
            <a:off x="3492900" y="3273775"/>
            <a:ext cx="21582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8"/>
          <p:cNvSpPr txBox="1"/>
          <p:nvPr>
            <p:ph idx="6" type="subTitle"/>
          </p:nvPr>
        </p:nvSpPr>
        <p:spPr>
          <a:xfrm>
            <a:off x="3492900" y="2971050"/>
            <a:ext cx="21582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641400" y="1636900"/>
            <a:ext cx="2533651" cy="759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555126">
            <a:off x="3097600" y="-3890998"/>
            <a:ext cx="2533650" cy="759554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idx="1" type="subTitle"/>
          </p:nvPr>
        </p:nvSpPr>
        <p:spPr>
          <a:xfrm>
            <a:off x="811625" y="3121350"/>
            <a:ext cx="21582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9"/>
          <p:cNvSpPr txBox="1"/>
          <p:nvPr>
            <p:ph idx="2" type="subTitle"/>
          </p:nvPr>
        </p:nvSpPr>
        <p:spPr>
          <a:xfrm>
            <a:off x="811625" y="2818650"/>
            <a:ext cx="2158200" cy="30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36" name="Google Shape;136;p19"/>
          <p:cNvSpPr txBox="1"/>
          <p:nvPr>
            <p:ph idx="3" type="subTitle"/>
          </p:nvPr>
        </p:nvSpPr>
        <p:spPr>
          <a:xfrm>
            <a:off x="6138700" y="3121350"/>
            <a:ext cx="21582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9"/>
          <p:cNvSpPr txBox="1"/>
          <p:nvPr>
            <p:ph idx="4" type="subTitle"/>
          </p:nvPr>
        </p:nvSpPr>
        <p:spPr>
          <a:xfrm>
            <a:off x="6138700" y="2818650"/>
            <a:ext cx="2158200" cy="30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38" name="Google Shape;138;p19"/>
          <p:cNvSpPr txBox="1"/>
          <p:nvPr>
            <p:ph idx="5" type="subTitle"/>
          </p:nvPr>
        </p:nvSpPr>
        <p:spPr>
          <a:xfrm>
            <a:off x="3492900" y="3121350"/>
            <a:ext cx="21582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9"/>
          <p:cNvSpPr txBox="1"/>
          <p:nvPr>
            <p:ph idx="6" type="subTitle"/>
          </p:nvPr>
        </p:nvSpPr>
        <p:spPr>
          <a:xfrm>
            <a:off x="3492900" y="2818650"/>
            <a:ext cx="2158200" cy="30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4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305175" y="-1639700"/>
            <a:ext cx="2533651" cy="759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5244413" y="3558200"/>
            <a:ext cx="21582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0"/>
          <p:cNvSpPr txBox="1"/>
          <p:nvPr>
            <p:ph idx="2" type="subTitle"/>
          </p:nvPr>
        </p:nvSpPr>
        <p:spPr>
          <a:xfrm>
            <a:off x="5244413" y="3255475"/>
            <a:ext cx="21582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45" name="Google Shape;145;p20"/>
          <p:cNvSpPr txBox="1"/>
          <p:nvPr>
            <p:ph idx="3" type="subTitle"/>
          </p:nvPr>
        </p:nvSpPr>
        <p:spPr>
          <a:xfrm>
            <a:off x="1741388" y="3558200"/>
            <a:ext cx="21582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0"/>
          <p:cNvSpPr txBox="1"/>
          <p:nvPr>
            <p:ph idx="4" type="subTitle"/>
          </p:nvPr>
        </p:nvSpPr>
        <p:spPr>
          <a:xfrm>
            <a:off x="1741388" y="3255475"/>
            <a:ext cx="21582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741975" y="3145019"/>
            <a:ext cx="26775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759300" y="2258906"/>
            <a:ext cx="44763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/>
        </p:nvSpPr>
        <p:spPr>
          <a:xfrm>
            <a:off x="796050" y="616200"/>
            <a:ext cx="9219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759300" y="1347481"/>
            <a:ext cx="10140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225" y="-1466025"/>
            <a:ext cx="2533651" cy="759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4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idx="1" type="subTitle"/>
          </p:nvPr>
        </p:nvSpPr>
        <p:spPr>
          <a:xfrm>
            <a:off x="5545350" y="4053500"/>
            <a:ext cx="2158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idx="2" type="subTitle"/>
          </p:nvPr>
        </p:nvSpPr>
        <p:spPr>
          <a:xfrm>
            <a:off x="4943250" y="3750775"/>
            <a:ext cx="33624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51" name="Google Shape;151;p21"/>
          <p:cNvSpPr txBox="1"/>
          <p:nvPr>
            <p:ph idx="3" type="subTitle"/>
          </p:nvPr>
        </p:nvSpPr>
        <p:spPr>
          <a:xfrm>
            <a:off x="1380300" y="4053500"/>
            <a:ext cx="2158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4" type="subTitle"/>
          </p:nvPr>
        </p:nvSpPr>
        <p:spPr>
          <a:xfrm>
            <a:off x="838350" y="3750775"/>
            <a:ext cx="32421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4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555126">
            <a:off x="5078800" y="-3890998"/>
            <a:ext cx="2533650" cy="759554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1" type="subTitle"/>
          </p:nvPr>
        </p:nvSpPr>
        <p:spPr>
          <a:xfrm>
            <a:off x="689900" y="2227275"/>
            <a:ext cx="25251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2"/>
          <p:cNvSpPr txBox="1"/>
          <p:nvPr>
            <p:ph idx="2" type="subTitle"/>
          </p:nvPr>
        </p:nvSpPr>
        <p:spPr>
          <a:xfrm>
            <a:off x="689900" y="1924550"/>
            <a:ext cx="2525100" cy="30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58" name="Google Shape;158;p22"/>
          <p:cNvSpPr txBox="1"/>
          <p:nvPr>
            <p:ph idx="3" type="subTitle"/>
          </p:nvPr>
        </p:nvSpPr>
        <p:spPr>
          <a:xfrm>
            <a:off x="3309456" y="2227275"/>
            <a:ext cx="25251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2"/>
          <p:cNvSpPr txBox="1"/>
          <p:nvPr>
            <p:ph idx="4" type="subTitle"/>
          </p:nvPr>
        </p:nvSpPr>
        <p:spPr>
          <a:xfrm>
            <a:off x="3309456" y="1924550"/>
            <a:ext cx="2525100" cy="30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60" name="Google Shape;160;p22"/>
          <p:cNvSpPr txBox="1"/>
          <p:nvPr>
            <p:ph idx="5" type="subTitle"/>
          </p:nvPr>
        </p:nvSpPr>
        <p:spPr>
          <a:xfrm>
            <a:off x="5929012" y="2227275"/>
            <a:ext cx="25251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2"/>
          <p:cNvSpPr txBox="1"/>
          <p:nvPr>
            <p:ph idx="6" type="subTitle"/>
          </p:nvPr>
        </p:nvSpPr>
        <p:spPr>
          <a:xfrm>
            <a:off x="5929012" y="1924550"/>
            <a:ext cx="2525100" cy="30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62" name="Google Shape;162;p22"/>
          <p:cNvSpPr txBox="1"/>
          <p:nvPr>
            <p:ph idx="7" type="subTitle"/>
          </p:nvPr>
        </p:nvSpPr>
        <p:spPr>
          <a:xfrm>
            <a:off x="689900" y="4082775"/>
            <a:ext cx="25251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2"/>
          <p:cNvSpPr txBox="1"/>
          <p:nvPr>
            <p:ph idx="8" type="subTitle"/>
          </p:nvPr>
        </p:nvSpPr>
        <p:spPr>
          <a:xfrm>
            <a:off x="689900" y="3780050"/>
            <a:ext cx="2525100" cy="30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64" name="Google Shape;164;p22"/>
          <p:cNvSpPr txBox="1"/>
          <p:nvPr>
            <p:ph idx="9" type="subTitle"/>
          </p:nvPr>
        </p:nvSpPr>
        <p:spPr>
          <a:xfrm>
            <a:off x="3309456" y="4082775"/>
            <a:ext cx="25251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2"/>
          <p:cNvSpPr txBox="1"/>
          <p:nvPr>
            <p:ph idx="13" type="subTitle"/>
          </p:nvPr>
        </p:nvSpPr>
        <p:spPr>
          <a:xfrm>
            <a:off x="3309456" y="3780050"/>
            <a:ext cx="2525100" cy="30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66" name="Google Shape;166;p22"/>
          <p:cNvSpPr txBox="1"/>
          <p:nvPr>
            <p:ph idx="14" type="subTitle"/>
          </p:nvPr>
        </p:nvSpPr>
        <p:spPr>
          <a:xfrm>
            <a:off x="5929012" y="4082775"/>
            <a:ext cx="25251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2"/>
          <p:cNvSpPr txBox="1"/>
          <p:nvPr>
            <p:ph idx="15" type="subTitle"/>
          </p:nvPr>
        </p:nvSpPr>
        <p:spPr>
          <a:xfrm>
            <a:off x="5929012" y="3780050"/>
            <a:ext cx="2525100" cy="30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70" name="Google Shape;170;p23"/>
          <p:cNvSpPr txBox="1"/>
          <p:nvPr>
            <p:ph idx="1" type="subTitle"/>
          </p:nvPr>
        </p:nvSpPr>
        <p:spPr>
          <a:xfrm>
            <a:off x="707200" y="3197575"/>
            <a:ext cx="24591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2" type="subTitle"/>
          </p:nvPr>
        </p:nvSpPr>
        <p:spPr>
          <a:xfrm>
            <a:off x="707200" y="2894850"/>
            <a:ext cx="24591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72" name="Google Shape;172;p23"/>
          <p:cNvSpPr txBox="1"/>
          <p:nvPr>
            <p:ph idx="3" type="subTitle"/>
          </p:nvPr>
        </p:nvSpPr>
        <p:spPr>
          <a:xfrm>
            <a:off x="6128000" y="3197575"/>
            <a:ext cx="23088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4" type="subTitle"/>
          </p:nvPr>
        </p:nvSpPr>
        <p:spPr>
          <a:xfrm>
            <a:off x="6128000" y="2894850"/>
            <a:ext cx="23088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74" name="Google Shape;174;p23"/>
          <p:cNvSpPr txBox="1"/>
          <p:nvPr>
            <p:ph idx="5" type="subTitle"/>
          </p:nvPr>
        </p:nvSpPr>
        <p:spPr>
          <a:xfrm>
            <a:off x="3359550" y="1867050"/>
            <a:ext cx="24249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6" type="subTitle"/>
          </p:nvPr>
        </p:nvSpPr>
        <p:spPr>
          <a:xfrm>
            <a:off x="3359550" y="2503000"/>
            <a:ext cx="24249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76" name="Google Shape;176;p23"/>
          <p:cNvSpPr txBox="1"/>
          <p:nvPr>
            <p:ph hasCustomPrompt="1" idx="7" type="title"/>
          </p:nvPr>
        </p:nvSpPr>
        <p:spPr>
          <a:xfrm>
            <a:off x="857650" y="2002008"/>
            <a:ext cx="2158200" cy="5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7" name="Google Shape;177;p23"/>
          <p:cNvSpPr txBox="1"/>
          <p:nvPr>
            <p:ph hasCustomPrompt="1" idx="8" type="title"/>
          </p:nvPr>
        </p:nvSpPr>
        <p:spPr>
          <a:xfrm>
            <a:off x="6203300" y="2002008"/>
            <a:ext cx="2158200" cy="5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8" name="Google Shape;178;p23"/>
          <p:cNvSpPr txBox="1"/>
          <p:nvPr>
            <p:ph hasCustomPrompt="1" idx="9" type="title"/>
          </p:nvPr>
        </p:nvSpPr>
        <p:spPr>
          <a:xfrm>
            <a:off x="3492900" y="3164050"/>
            <a:ext cx="2158200" cy="5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527100" y="1713100"/>
            <a:ext cx="2533651" cy="759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/>
        </p:nvSpPr>
        <p:spPr>
          <a:xfrm>
            <a:off x="1151250" y="1324850"/>
            <a:ext cx="6841500" cy="19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4478400" y="3380400"/>
            <a:ext cx="35136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3" name="Google Shape;183;p24"/>
          <p:cNvSpPr txBox="1"/>
          <p:nvPr>
            <p:ph type="title"/>
          </p:nvPr>
        </p:nvSpPr>
        <p:spPr>
          <a:xfrm>
            <a:off x="2879850" y="3399506"/>
            <a:ext cx="3384300" cy="3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2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84" name="Google Shape;184;p24"/>
          <p:cNvSpPr txBox="1"/>
          <p:nvPr>
            <p:ph idx="2" type="title"/>
          </p:nvPr>
        </p:nvSpPr>
        <p:spPr>
          <a:xfrm>
            <a:off x="2371650" y="1353694"/>
            <a:ext cx="4400700" cy="20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641400" y="1636900"/>
            <a:ext cx="2533651" cy="759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555126">
            <a:off x="3097600" y="-4119598"/>
            <a:ext cx="2533650" cy="759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1" type="subTitle"/>
          </p:nvPr>
        </p:nvSpPr>
        <p:spPr>
          <a:xfrm>
            <a:off x="1896450" y="1314450"/>
            <a:ext cx="5351100" cy="11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9" name="Google Shape;189;p25"/>
          <p:cNvSpPr txBox="1"/>
          <p:nvPr>
            <p:ph type="title"/>
          </p:nvPr>
        </p:nvSpPr>
        <p:spPr>
          <a:xfrm>
            <a:off x="1896450" y="539925"/>
            <a:ext cx="53511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90" name="Google Shape;190;p25"/>
          <p:cNvSpPr txBox="1"/>
          <p:nvPr/>
        </p:nvSpPr>
        <p:spPr>
          <a:xfrm>
            <a:off x="2648325" y="3404675"/>
            <a:ext cx="38472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300">
                <a:solidFill>
                  <a:schemeClr val="accen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300">
                <a:solidFill>
                  <a:schemeClr val="accen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300">
                <a:solidFill>
                  <a:schemeClr val="accen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3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732499" y="601426"/>
            <a:ext cx="2533651" cy="759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55126">
            <a:off x="-952125" y="601427"/>
            <a:ext cx="2533650" cy="759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idx="1" type="subTitle"/>
          </p:nvPr>
        </p:nvSpPr>
        <p:spPr>
          <a:xfrm>
            <a:off x="741975" y="3564122"/>
            <a:ext cx="26775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5" name="Google Shape;195;p26"/>
          <p:cNvSpPr txBox="1"/>
          <p:nvPr>
            <p:ph type="title"/>
          </p:nvPr>
        </p:nvSpPr>
        <p:spPr>
          <a:xfrm>
            <a:off x="741975" y="1839803"/>
            <a:ext cx="4476300" cy="16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96" name="Google Shape;196;p26"/>
          <p:cNvSpPr txBox="1"/>
          <p:nvPr/>
        </p:nvSpPr>
        <p:spPr>
          <a:xfrm>
            <a:off x="796050" y="616200"/>
            <a:ext cx="9219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7" name="Google Shape;197;p26"/>
          <p:cNvSpPr txBox="1"/>
          <p:nvPr>
            <p:ph hasCustomPrompt="1" idx="2" type="title"/>
          </p:nvPr>
        </p:nvSpPr>
        <p:spPr>
          <a:xfrm>
            <a:off x="741975" y="928375"/>
            <a:ext cx="14106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075" y="-1494325"/>
            <a:ext cx="2533651" cy="759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889175" y="-4153475"/>
            <a:ext cx="2533651" cy="75955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/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omfortaa"/>
              <a:buNone/>
              <a:defRPr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accent3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ctrTitle"/>
          </p:nvPr>
        </p:nvSpPr>
        <p:spPr>
          <a:xfrm>
            <a:off x="832400" y="1244050"/>
            <a:ext cx="3837000" cy="28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subTitle"/>
          </p:nvPr>
        </p:nvSpPr>
        <p:spPr>
          <a:xfrm>
            <a:off x="832400" y="3980675"/>
            <a:ext cx="4201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207" name="Google Shape;207;p30"/>
          <p:cNvGrpSpPr/>
          <p:nvPr/>
        </p:nvGrpSpPr>
        <p:grpSpPr>
          <a:xfrm>
            <a:off x="0" y="0"/>
            <a:ext cx="9143989" cy="5146143"/>
            <a:chOff x="0" y="0"/>
            <a:chExt cx="9143989" cy="5146143"/>
          </a:xfrm>
        </p:grpSpPr>
        <p:sp>
          <p:nvSpPr>
            <p:cNvPr id="208" name="Google Shape;208;p30"/>
            <p:cNvSpPr/>
            <p:nvPr/>
          </p:nvSpPr>
          <p:spPr>
            <a:xfrm>
              <a:off x="0" y="2403884"/>
              <a:ext cx="2577339" cy="2741846"/>
            </a:xfrm>
            <a:custGeom>
              <a:rect b="b" l="l" r="r" t="t"/>
              <a:pathLst>
                <a:path extrusionOk="0" h="27184" w="25553">
                  <a:moveTo>
                    <a:pt x="1" y="0"/>
                  </a:moveTo>
                  <a:lnTo>
                    <a:pt x="1" y="291"/>
                  </a:lnTo>
                  <a:cubicBezTo>
                    <a:pt x="1932" y="2226"/>
                    <a:pt x="4114" y="3064"/>
                    <a:pt x="6396" y="3936"/>
                  </a:cubicBezTo>
                  <a:cubicBezTo>
                    <a:pt x="10800" y="5624"/>
                    <a:pt x="15352" y="7368"/>
                    <a:pt x="19309" y="17000"/>
                  </a:cubicBezTo>
                  <a:cubicBezTo>
                    <a:pt x="21166" y="21525"/>
                    <a:pt x="23162" y="24918"/>
                    <a:pt x="25270" y="27183"/>
                  </a:cubicBezTo>
                  <a:lnTo>
                    <a:pt x="25552" y="27183"/>
                  </a:lnTo>
                  <a:cubicBezTo>
                    <a:pt x="23413" y="24949"/>
                    <a:pt x="21391" y="21521"/>
                    <a:pt x="19504" y="16926"/>
                  </a:cubicBezTo>
                  <a:cubicBezTo>
                    <a:pt x="18545" y="14601"/>
                    <a:pt x="17525" y="12661"/>
                    <a:pt x="16393" y="11008"/>
                  </a:cubicBezTo>
                  <a:cubicBezTo>
                    <a:pt x="15382" y="9537"/>
                    <a:pt x="14315" y="8335"/>
                    <a:pt x="13117" y="7320"/>
                  </a:cubicBezTo>
                  <a:cubicBezTo>
                    <a:pt x="10896" y="5446"/>
                    <a:pt x="8648" y="4582"/>
                    <a:pt x="6474" y="3745"/>
                  </a:cubicBezTo>
                  <a:cubicBezTo>
                    <a:pt x="4158" y="2855"/>
                    <a:pt x="1945" y="2009"/>
                    <a:pt x="1" y="0"/>
                  </a:cubicBezTo>
                  <a:close/>
                </a:path>
              </a:pathLst>
            </a:custGeom>
            <a:solidFill>
              <a:srgbClr val="FC1C19">
                <a:alpha val="2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4402196" y="3650459"/>
              <a:ext cx="2172377" cy="1495287"/>
            </a:xfrm>
            <a:custGeom>
              <a:rect b="b" l="l" r="r" t="t"/>
              <a:pathLst>
                <a:path extrusionOk="0" h="14825" w="21538">
                  <a:moveTo>
                    <a:pt x="14504" y="0"/>
                  </a:moveTo>
                  <a:cubicBezTo>
                    <a:pt x="13929" y="0"/>
                    <a:pt x="13335" y="82"/>
                    <a:pt x="12726" y="246"/>
                  </a:cubicBezTo>
                  <a:cubicBezTo>
                    <a:pt x="11520" y="571"/>
                    <a:pt x="10279" y="1205"/>
                    <a:pt x="9046" y="2133"/>
                  </a:cubicBezTo>
                  <a:cubicBezTo>
                    <a:pt x="6413" y="4112"/>
                    <a:pt x="3922" y="7340"/>
                    <a:pt x="1840" y="11466"/>
                  </a:cubicBezTo>
                  <a:cubicBezTo>
                    <a:pt x="1237" y="12659"/>
                    <a:pt x="625" y="13774"/>
                    <a:pt x="0" y="14815"/>
                  </a:cubicBezTo>
                  <a:lnTo>
                    <a:pt x="239" y="14815"/>
                  </a:lnTo>
                  <a:cubicBezTo>
                    <a:pt x="846" y="13796"/>
                    <a:pt x="1436" y="12711"/>
                    <a:pt x="2022" y="11557"/>
                  </a:cubicBezTo>
                  <a:cubicBezTo>
                    <a:pt x="4092" y="7461"/>
                    <a:pt x="6565" y="4263"/>
                    <a:pt x="9172" y="2298"/>
                  </a:cubicBezTo>
                  <a:cubicBezTo>
                    <a:pt x="10994" y="925"/>
                    <a:pt x="12844" y="210"/>
                    <a:pt x="14521" y="210"/>
                  </a:cubicBezTo>
                  <a:cubicBezTo>
                    <a:pt x="15048" y="210"/>
                    <a:pt x="15558" y="280"/>
                    <a:pt x="16045" y="424"/>
                  </a:cubicBezTo>
                  <a:cubicBezTo>
                    <a:pt x="17889" y="962"/>
                    <a:pt x="19334" y="2493"/>
                    <a:pt x="20236" y="4858"/>
                  </a:cubicBezTo>
                  <a:cubicBezTo>
                    <a:pt x="21195" y="7374"/>
                    <a:pt x="21499" y="10819"/>
                    <a:pt x="21121" y="14824"/>
                  </a:cubicBezTo>
                  <a:lnTo>
                    <a:pt x="21325" y="14824"/>
                  </a:lnTo>
                  <a:cubicBezTo>
                    <a:pt x="21516" y="12798"/>
                    <a:pt x="21538" y="10919"/>
                    <a:pt x="21386" y="9231"/>
                  </a:cubicBezTo>
                  <a:cubicBezTo>
                    <a:pt x="21234" y="7548"/>
                    <a:pt x="20913" y="6051"/>
                    <a:pt x="20427" y="4784"/>
                  </a:cubicBezTo>
                  <a:cubicBezTo>
                    <a:pt x="19503" y="2359"/>
                    <a:pt x="18006" y="779"/>
                    <a:pt x="16097" y="224"/>
                  </a:cubicBezTo>
                  <a:cubicBezTo>
                    <a:pt x="15587" y="75"/>
                    <a:pt x="15055" y="0"/>
                    <a:pt x="14504" y="0"/>
                  </a:cubicBezTo>
                  <a:close/>
                </a:path>
              </a:pathLst>
            </a:custGeom>
            <a:solidFill>
              <a:srgbClr val="FC1C19">
                <a:alpha val="2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3890514" y="2607427"/>
              <a:ext cx="3449498" cy="2537398"/>
            </a:xfrm>
            <a:custGeom>
              <a:rect b="b" l="l" r="r" t="t"/>
              <a:pathLst>
                <a:path extrusionOk="0" h="25157" w="34200">
                  <a:moveTo>
                    <a:pt x="23459" y="0"/>
                  </a:moveTo>
                  <a:cubicBezTo>
                    <a:pt x="22882" y="0"/>
                    <a:pt x="22296" y="57"/>
                    <a:pt x="21704" y="169"/>
                  </a:cubicBezTo>
                  <a:cubicBezTo>
                    <a:pt x="20242" y="451"/>
                    <a:pt x="18775" y="1072"/>
                    <a:pt x="17330" y="2009"/>
                  </a:cubicBezTo>
                  <a:cubicBezTo>
                    <a:pt x="14258" y="4018"/>
                    <a:pt x="11468" y="7402"/>
                    <a:pt x="9243" y="11802"/>
                  </a:cubicBezTo>
                  <a:cubicBezTo>
                    <a:pt x="6527" y="17186"/>
                    <a:pt x="3789" y="21325"/>
                    <a:pt x="1103" y="24093"/>
                  </a:cubicBezTo>
                  <a:cubicBezTo>
                    <a:pt x="734" y="24475"/>
                    <a:pt x="365" y="24831"/>
                    <a:pt x="1" y="25156"/>
                  </a:cubicBezTo>
                  <a:lnTo>
                    <a:pt x="305" y="25156"/>
                  </a:lnTo>
                  <a:cubicBezTo>
                    <a:pt x="621" y="24870"/>
                    <a:pt x="934" y="24562"/>
                    <a:pt x="1251" y="24237"/>
                  </a:cubicBezTo>
                  <a:cubicBezTo>
                    <a:pt x="3949" y="21447"/>
                    <a:pt x="6700" y="17294"/>
                    <a:pt x="9429" y="11893"/>
                  </a:cubicBezTo>
                  <a:cubicBezTo>
                    <a:pt x="11629" y="7519"/>
                    <a:pt x="14402" y="4161"/>
                    <a:pt x="17439" y="2178"/>
                  </a:cubicBezTo>
                  <a:cubicBezTo>
                    <a:pt x="19444" y="864"/>
                    <a:pt x="21478" y="197"/>
                    <a:pt x="23422" y="197"/>
                  </a:cubicBezTo>
                  <a:cubicBezTo>
                    <a:pt x="24233" y="197"/>
                    <a:pt x="25028" y="313"/>
                    <a:pt x="25800" y="547"/>
                  </a:cubicBezTo>
                  <a:cubicBezTo>
                    <a:pt x="28589" y="1380"/>
                    <a:pt x="30807" y="3666"/>
                    <a:pt x="32208" y="7146"/>
                  </a:cubicBezTo>
                  <a:cubicBezTo>
                    <a:pt x="33748" y="10986"/>
                    <a:pt x="34200" y="16149"/>
                    <a:pt x="33510" y="22085"/>
                  </a:cubicBezTo>
                  <a:cubicBezTo>
                    <a:pt x="33384" y="23135"/>
                    <a:pt x="33310" y="24167"/>
                    <a:pt x="33271" y="25156"/>
                  </a:cubicBezTo>
                  <a:lnTo>
                    <a:pt x="33475" y="25156"/>
                  </a:lnTo>
                  <a:cubicBezTo>
                    <a:pt x="33514" y="24172"/>
                    <a:pt x="33596" y="23156"/>
                    <a:pt x="33722" y="22102"/>
                  </a:cubicBezTo>
                  <a:cubicBezTo>
                    <a:pt x="34078" y="19034"/>
                    <a:pt x="34139" y="16162"/>
                    <a:pt x="33887" y="13567"/>
                  </a:cubicBezTo>
                  <a:cubicBezTo>
                    <a:pt x="33657" y="11133"/>
                    <a:pt x="33158" y="8947"/>
                    <a:pt x="32403" y="7077"/>
                  </a:cubicBezTo>
                  <a:cubicBezTo>
                    <a:pt x="31687" y="5293"/>
                    <a:pt x="30750" y="3805"/>
                    <a:pt x="29613" y="2655"/>
                  </a:cubicBezTo>
                  <a:cubicBezTo>
                    <a:pt x="28516" y="1545"/>
                    <a:pt x="27257" y="768"/>
                    <a:pt x="25869" y="351"/>
                  </a:cubicBezTo>
                  <a:cubicBezTo>
                    <a:pt x="25092" y="116"/>
                    <a:pt x="24285" y="0"/>
                    <a:pt x="23459" y="0"/>
                  </a:cubicBezTo>
                  <a:close/>
                </a:path>
              </a:pathLst>
            </a:custGeom>
            <a:solidFill>
              <a:srgbClr val="FC1C19">
                <a:alpha val="2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908" y="3142610"/>
              <a:ext cx="2010089" cy="2003533"/>
            </a:xfrm>
            <a:custGeom>
              <a:rect b="b" l="l" r="r" t="t"/>
              <a:pathLst>
                <a:path extrusionOk="0" h="19864" w="19929">
                  <a:moveTo>
                    <a:pt x="1" y="0"/>
                  </a:moveTo>
                  <a:lnTo>
                    <a:pt x="1" y="321"/>
                  </a:lnTo>
                  <a:cubicBezTo>
                    <a:pt x="2031" y="2526"/>
                    <a:pt x="4339" y="3766"/>
                    <a:pt x="6756" y="5072"/>
                  </a:cubicBezTo>
                  <a:cubicBezTo>
                    <a:pt x="11065" y="7394"/>
                    <a:pt x="15516" y="9797"/>
                    <a:pt x="18900" y="18024"/>
                  </a:cubicBezTo>
                  <a:cubicBezTo>
                    <a:pt x="19161" y="18657"/>
                    <a:pt x="19425" y="19273"/>
                    <a:pt x="19703" y="19863"/>
                  </a:cubicBezTo>
                  <a:lnTo>
                    <a:pt x="19929" y="19863"/>
                  </a:lnTo>
                  <a:cubicBezTo>
                    <a:pt x="19642" y="19252"/>
                    <a:pt x="19365" y="18610"/>
                    <a:pt x="19096" y="17950"/>
                  </a:cubicBezTo>
                  <a:cubicBezTo>
                    <a:pt x="18267" y="15954"/>
                    <a:pt x="17365" y="14249"/>
                    <a:pt x="16341" y="12730"/>
                  </a:cubicBezTo>
                  <a:cubicBezTo>
                    <a:pt x="15429" y="11381"/>
                    <a:pt x="14432" y="10218"/>
                    <a:pt x="13303" y="9173"/>
                  </a:cubicBezTo>
                  <a:cubicBezTo>
                    <a:pt x="11208" y="7238"/>
                    <a:pt x="8991" y="6044"/>
                    <a:pt x="6856" y="4890"/>
                  </a:cubicBezTo>
                  <a:cubicBezTo>
                    <a:pt x="4431" y="3580"/>
                    <a:pt x="2062" y="2309"/>
                    <a:pt x="1" y="0"/>
                  </a:cubicBezTo>
                  <a:close/>
                </a:path>
              </a:pathLst>
            </a:custGeom>
            <a:solidFill>
              <a:srgbClr val="FC1C19">
                <a:alpha val="2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0" y="3800746"/>
              <a:ext cx="1533614" cy="1344094"/>
            </a:xfrm>
            <a:custGeom>
              <a:rect b="b" l="l" r="r" t="t"/>
              <a:pathLst>
                <a:path extrusionOk="0" h="13326" w="15205">
                  <a:moveTo>
                    <a:pt x="1" y="1"/>
                  </a:moveTo>
                  <a:lnTo>
                    <a:pt x="1" y="352"/>
                  </a:lnTo>
                  <a:cubicBezTo>
                    <a:pt x="148" y="561"/>
                    <a:pt x="305" y="786"/>
                    <a:pt x="470" y="1021"/>
                  </a:cubicBezTo>
                  <a:cubicBezTo>
                    <a:pt x="1997" y="3246"/>
                    <a:pt x="4309" y="6600"/>
                    <a:pt x="9104" y="8787"/>
                  </a:cubicBezTo>
                  <a:cubicBezTo>
                    <a:pt x="11928" y="10080"/>
                    <a:pt x="13764" y="11759"/>
                    <a:pt x="14948" y="13325"/>
                  </a:cubicBezTo>
                  <a:lnTo>
                    <a:pt x="15204" y="13325"/>
                  </a:lnTo>
                  <a:cubicBezTo>
                    <a:pt x="14753" y="12731"/>
                    <a:pt x="14250" y="12154"/>
                    <a:pt x="13686" y="11612"/>
                  </a:cubicBezTo>
                  <a:cubicBezTo>
                    <a:pt x="12427" y="10405"/>
                    <a:pt x="10913" y="9394"/>
                    <a:pt x="9186" y="8605"/>
                  </a:cubicBezTo>
                  <a:cubicBezTo>
                    <a:pt x="4444" y="6440"/>
                    <a:pt x="2149" y="3108"/>
                    <a:pt x="639" y="908"/>
                  </a:cubicBezTo>
                  <a:cubicBezTo>
                    <a:pt x="409" y="578"/>
                    <a:pt x="205" y="274"/>
                    <a:pt x="1" y="1"/>
                  </a:cubicBezTo>
                  <a:close/>
                </a:path>
              </a:pathLst>
            </a:custGeom>
            <a:solidFill>
              <a:srgbClr val="FC1C19">
                <a:alpha val="2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5662992" y="4001061"/>
              <a:ext cx="682335" cy="1143781"/>
            </a:xfrm>
            <a:custGeom>
              <a:rect b="b" l="l" r="r" t="t"/>
              <a:pathLst>
                <a:path extrusionOk="0" h="11340" w="6765">
                  <a:moveTo>
                    <a:pt x="3803" y="1"/>
                  </a:moveTo>
                  <a:cubicBezTo>
                    <a:pt x="3748" y="1"/>
                    <a:pt x="3692" y="4"/>
                    <a:pt x="3636" y="11"/>
                  </a:cubicBezTo>
                  <a:cubicBezTo>
                    <a:pt x="2725" y="115"/>
                    <a:pt x="2148" y="610"/>
                    <a:pt x="1827" y="1551"/>
                  </a:cubicBezTo>
                  <a:cubicBezTo>
                    <a:pt x="1549" y="2388"/>
                    <a:pt x="1488" y="3482"/>
                    <a:pt x="1415" y="4753"/>
                  </a:cubicBezTo>
                  <a:cubicBezTo>
                    <a:pt x="1302" y="6840"/>
                    <a:pt x="1176" y="9244"/>
                    <a:pt x="0" y="11339"/>
                  </a:cubicBezTo>
                  <a:lnTo>
                    <a:pt x="230" y="11339"/>
                  </a:lnTo>
                  <a:cubicBezTo>
                    <a:pt x="447" y="10940"/>
                    <a:pt x="634" y="10515"/>
                    <a:pt x="794" y="10068"/>
                  </a:cubicBezTo>
                  <a:cubicBezTo>
                    <a:pt x="1428" y="8281"/>
                    <a:pt x="1532" y="6411"/>
                    <a:pt x="1619" y="4762"/>
                  </a:cubicBezTo>
                  <a:cubicBezTo>
                    <a:pt x="1684" y="3508"/>
                    <a:pt x="1740" y="2423"/>
                    <a:pt x="2018" y="1616"/>
                  </a:cubicBezTo>
                  <a:cubicBezTo>
                    <a:pt x="2313" y="753"/>
                    <a:pt x="2833" y="310"/>
                    <a:pt x="3649" y="210"/>
                  </a:cubicBezTo>
                  <a:cubicBezTo>
                    <a:pt x="3691" y="206"/>
                    <a:pt x="3733" y="204"/>
                    <a:pt x="3774" y="204"/>
                  </a:cubicBezTo>
                  <a:cubicBezTo>
                    <a:pt x="4653" y="204"/>
                    <a:pt x="5443" y="1207"/>
                    <a:pt x="5949" y="3009"/>
                  </a:cubicBezTo>
                  <a:cubicBezTo>
                    <a:pt x="6595" y="5291"/>
                    <a:pt x="6695" y="8359"/>
                    <a:pt x="6252" y="11339"/>
                  </a:cubicBezTo>
                  <a:lnTo>
                    <a:pt x="6465" y="11339"/>
                  </a:lnTo>
                  <a:cubicBezTo>
                    <a:pt x="6621" y="10255"/>
                    <a:pt x="6717" y="9153"/>
                    <a:pt x="6725" y="8068"/>
                  </a:cubicBezTo>
                  <a:cubicBezTo>
                    <a:pt x="6764" y="6155"/>
                    <a:pt x="6565" y="4389"/>
                    <a:pt x="6157" y="2957"/>
                  </a:cubicBezTo>
                  <a:cubicBezTo>
                    <a:pt x="5888" y="1998"/>
                    <a:pt x="5541" y="1252"/>
                    <a:pt x="5129" y="744"/>
                  </a:cubicBezTo>
                  <a:cubicBezTo>
                    <a:pt x="4728" y="254"/>
                    <a:pt x="4282" y="1"/>
                    <a:pt x="3803" y="1"/>
                  </a:cubicBezTo>
                  <a:close/>
                </a:path>
              </a:pathLst>
            </a:custGeom>
            <a:solidFill>
              <a:srgbClr val="FC1C19">
                <a:alpha val="2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1989032" y="0"/>
              <a:ext cx="1361543" cy="1154976"/>
            </a:xfrm>
            <a:custGeom>
              <a:rect b="b" l="l" r="r" t="t"/>
              <a:pathLst>
                <a:path extrusionOk="0" h="11451" w="13499">
                  <a:moveTo>
                    <a:pt x="1" y="0"/>
                  </a:moveTo>
                  <a:cubicBezTo>
                    <a:pt x="335" y="217"/>
                    <a:pt x="686" y="430"/>
                    <a:pt x="1055" y="630"/>
                  </a:cubicBezTo>
                  <a:cubicBezTo>
                    <a:pt x="5576" y="3137"/>
                    <a:pt x="7546" y="6617"/>
                    <a:pt x="8848" y="8921"/>
                  </a:cubicBezTo>
                  <a:cubicBezTo>
                    <a:pt x="9676" y="10388"/>
                    <a:pt x="10279" y="11451"/>
                    <a:pt x="11126" y="11451"/>
                  </a:cubicBezTo>
                  <a:cubicBezTo>
                    <a:pt x="11321" y="11451"/>
                    <a:pt x="11533" y="11390"/>
                    <a:pt x="11759" y="11268"/>
                  </a:cubicBezTo>
                  <a:cubicBezTo>
                    <a:pt x="12432" y="10913"/>
                    <a:pt x="12931" y="9897"/>
                    <a:pt x="13204" y="8348"/>
                  </a:cubicBezTo>
                  <a:cubicBezTo>
                    <a:pt x="13464" y="6843"/>
                    <a:pt x="13499" y="4942"/>
                    <a:pt x="13304" y="2842"/>
                  </a:cubicBezTo>
                  <a:cubicBezTo>
                    <a:pt x="13221" y="1914"/>
                    <a:pt x="13087" y="959"/>
                    <a:pt x="12917" y="5"/>
                  </a:cubicBezTo>
                  <a:lnTo>
                    <a:pt x="12705" y="5"/>
                  </a:lnTo>
                  <a:cubicBezTo>
                    <a:pt x="12878" y="955"/>
                    <a:pt x="13009" y="1914"/>
                    <a:pt x="13100" y="2860"/>
                  </a:cubicBezTo>
                  <a:cubicBezTo>
                    <a:pt x="13495" y="7112"/>
                    <a:pt x="12917" y="10414"/>
                    <a:pt x="11664" y="11086"/>
                  </a:cubicBezTo>
                  <a:cubicBezTo>
                    <a:pt x="11470" y="11188"/>
                    <a:pt x="11294" y="11240"/>
                    <a:pt x="11125" y="11240"/>
                  </a:cubicBezTo>
                  <a:cubicBezTo>
                    <a:pt x="10861" y="11240"/>
                    <a:pt x="10617" y="11113"/>
                    <a:pt x="10358" y="10852"/>
                  </a:cubicBezTo>
                  <a:cubicBezTo>
                    <a:pt x="9937" y="10435"/>
                    <a:pt x="9538" y="9719"/>
                    <a:pt x="9026" y="8813"/>
                  </a:cubicBezTo>
                  <a:cubicBezTo>
                    <a:pt x="7715" y="6487"/>
                    <a:pt x="5724" y="2977"/>
                    <a:pt x="1159" y="452"/>
                  </a:cubicBezTo>
                  <a:cubicBezTo>
                    <a:pt x="890" y="304"/>
                    <a:pt x="639" y="152"/>
                    <a:pt x="387" y="0"/>
                  </a:cubicBezTo>
                  <a:close/>
                </a:path>
              </a:pathLst>
            </a:custGeom>
            <a:solidFill>
              <a:srgbClr val="FC1C19">
                <a:alpha val="2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1730821" y="909488"/>
              <a:ext cx="1826822" cy="2581979"/>
            </a:xfrm>
            <a:custGeom>
              <a:rect b="b" l="l" r="r" t="t"/>
              <a:pathLst>
                <a:path extrusionOk="0" h="25599" w="18112">
                  <a:moveTo>
                    <a:pt x="1728" y="208"/>
                  </a:moveTo>
                  <a:cubicBezTo>
                    <a:pt x="2682" y="208"/>
                    <a:pt x="4058" y="767"/>
                    <a:pt x="5680" y="1843"/>
                  </a:cubicBezTo>
                  <a:cubicBezTo>
                    <a:pt x="8913" y="3978"/>
                    <a:pt x="12249" y="7540"/>
                    <a:pt x="14384" y="11137"/>
                  </a:cubicBezTo>
                  <a:cubicBezTo>
                    <a:pt x="16258" y="14283"/>
                    <a:pt x="18111" y="18930"/>
                    <a:pt x="16337" y="23221"/>
                  </a:cubicBezTo>
                  <a:cubicBezTo>
                    <a:pt x="15747" y="24653"/>
                    <a:pt x="14644" y="25412"/>
                    <a:pt x="13256" y="25412"/>
                  </a:cubicBezTo>
                  <a:cubicBezTo>
                    <a:pt x="12744" y="25412"/>
                    <a:pt x="12184" y="25308"/>
                    <a:pt x="11599" y="25091"/>
                  </a:cubicBezTo>
                  <a:cubicBezTo>
                    <a:pt x="8587" y="23984"/>
                    <a:pt x="6149" y="20405"/>
                    <a:pt x="7299" y="16843"/>
                  </a:cubicBezTo>
                  <a:cubicBezTo>
                    <a:pt x="7997" y="14678"/>
                    <a:pt x="7785" y="12582"/>
                    <a:pt x="6652" y="10421"/>
                  </a:cubicBezTo>
                  <a:cubicBezTo>
                    <a:pt x="5676" y="8569"/>
                    <a:pt x="4188" y="6976"/>
                    <a:pt x="2873" y="5575"/>
                  </a:cubicBezTo>
                  <a:cubicBezTo>
                    <a:pt x="1875" y="4503"/>
                    <a:pt x="1012" y="3588"/>
                    <a:pt x="552" y="2746"/>
                  </a:cubicBezTo>
                  <a:cubicBezTo>
                    <a:pt x="66" y="1843"/>
                    <a:pt x="109" y="1167"/>
                    <a:pt x="708" y="568"/>
                  </a:cubicBezTo>
                  <a:cubicBezTo>
                    <a:pt x="947" y="329"/>
                    <a:pt x="1290" y="208"/>
                    <a:pt x="1728" y="208"/>
                  </a:cubicBezTo>
                  <a:close/>
                  <a:moveTo>
                    <a:pt x="1727" y="1"/>
                  </a:moveTo>
                  <a:cubicBezTo>
                    <a:pt x="1234" y="1"/>
                    <a:pt x="839" y="139"/>
                    <a:pt x="561" y="420"/>
                  </a:cubicBezTo>
                  <a:cubicBezTo>
                    <a:pt x="214" y="772"/>
                    <a:pt x="36" y="1154"/>
                    <a:pt x="18" y="1574"/>
                  </a:cubicBezTo>
                  <a:cubicBezTo>
                    <a:pt x="1" y="1956"/>
                    <a:pt x="122" y="2368"/>
                    <a:pt x="374" y="2841"/>
                  </a:cubicBezTo>
                  <a:cubicBezTo>
                    <a:pt x="847" y="3700"/>
                    <a:pt x="1723" y="4629"/>
                    <a:pt x="2730" y="5705"/>
                  </a:cubicBezTo>
                  <a:cubicBezTo>
                    <a:pt x="5368" y="8517"/>
                    <a:pt x="8648" y="12022"/>
                    <a:pt x="7108" y="16769"/>
                  </a:cubicBezTo>
                  <a:cubicBezTo>
                    <a:pt x="6809" y="17684"/>
                    <a:pt x="6726" y="18626"/>
                    <a:pt x="6861" y="19572"/>
                  </a:cubicBezTo>
                  <a:cubicBezTo>
                    <a:pt x="6986" y="20435"/>
                    <a:pt x="7286" y="21268"/>
                    <a:pt x="7759" y="22062"/>
                  </a:cubicBezTo>
                  <a:cubicBezTo>
                    <a:pt x="8627" y="23520"/>
                    <a:pt x="10037" y="24718"/>
                    <a:pt x="11525" y="25273"/>
                  </a:cubicBezTo>
                  <a:cubicBezTo>
                    <a:pt x="12119" y="25490"/>
                    <a:pt x="12696" y="25598"/>
                    <a:pt x="13247" y="25598"/>
                  </a:cubicBezTo>
                  <a:cubicBezTo>
                    <a:pt x="13660" y="25598"/>
                    <a:pt x="14050" y="25538"/>
                    <a:pt x="14419" y="25412"/>
                  </a:cubicBezTo>
                  <a:cubicBezTo>
                    <a:pt x="15360" y="25091"/>
                    <a:pt x="16094" y="24358"/>
                    <a:pt x="16532" y="23290"/>
                  </a:cubicBezTo>
                  <a:cubicBezTo>
                    <a:pt x="17287" y="21464"/>
                    <a:pt x="17456" y="19407"/>
                    <a:pt x="17031" y="17185"/>
                  </a:cubicBezTo>
                  <a:cubicBezTo>
                    <a:pt x="16658" y="15216"/>
                    <a:pt x="15829" y="13146"/>
                    <a:pt x="14562" y="11029"/>
                  </a:cubicBezTo>
                  <a:cubicBezTo>
                    <a:pt x="12410" y="7406"/>
                    <a:pt x="9047" y="3822"/>
                    <a:pt x="5793" y="1670"/>
                  </a:cubicBezTo>
                  <a:cubicBezTo>
                    <a:pt x="4132" y="569"/>
                    <a:pt x="2727" y="1"/>
                    <a:pt x="1727" y="1"/>
                  </a:cubicBezTo>
                  <a:close/>
                </a:path>
              </a:pathLst>
            </a:custGeom>
            <a:solidFill>
              <a:srgbClr val="FC1C19">
                <a:alpha val="2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0" y="1311"/>
              <a:ext cx="702507" cy="1375563"/>
            </a:xfrm>
            <a:custGeom>
              <a:rect b="b" l="l" r="r" t="t"/>
              <a:pathLst>
                <a:path extrusionOk="0" h="13638" w="6965">
                  <a:moveTo>
                    <a:pt x="6735" y="0"/>
                  </a:moveTo>
                  <a:lnTo>
                    <a:pt x="1" y="13190"/>
                  </a:lnTo>
                  <a:lnTo>
                    <a:pt x="1" y="13637"/>
                  </a:lnTo>
                  <a:lnTo>
                    <a:pt x="6965" y="0"/>
                  </a:lnTo>
                  <a:close/>
                </a:path>
              </a:pathLst>
            </a:custGeom>
            <a:solidFill>
              <a:srgbClr val="FC1C19">
                <a:alpha val="2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0" y="285343"/>
              <a:ext cx="9143892" cy="3638514"/>
            </a:xfrm>
            <a:custGeom>
              <a:rect b="b" l="l" r="r" t="t"/>
              <a:pathLst>
                <a:path extrusionOk="0" h="36074" w="90657">
                  <a:moveTo>
                    <a:pt x="44023" y="1"/>
                  </a:moveTo>
                  <a:cubicBezTo>
                    <a:pt x="42210" y="1"/>
                    <a:pt x="40658" y="441"/>
                    <a:pt x="39393" y="1328"/>
                  </a:cubicBezTo>
                  <a:cubicBezTo>
                    <a:pt x="37506" y="2651"/>
                    <a:pt x="36317" y="4916"/>
                    <a:pt x="35857" y="8066"/>
                  </a:cubicBezTo>
                  <a:cubicBezTo>
                    <a:pt x="35401" y="11181"/>
                    <a:pt x="35675" y="15069"/>
                    <a:pt x="36660" y="19620"/>
                  </a:cubicBezTo>
                  <a:cubicBezTo>
                    <a:pt x="37553" y="23742"/>
                    <a:pt x="37640" y="27417"/>
                    <a:pt x="36920" y="30255"/>
                  </a:cubicBezTo>
                  <a:cubicBezTo>
                    <a:pt x="36247" y="32893"/>
                    <a:pt x="34915" y="34693"/>
                    <a:pt x="33071" y="35457"/>
                  </a:cubicBezTo>
                  <a:cubicBezTo>
                    <a:pt x="32422" y="35727"/>
                    <a:pt x="31726" y="35861"/>
                    <a:pt x="30994" y="35861"/>
                  </a:cubicBezTo>
                  <a:cubicBezTo>
                    <a:pt x="29598" y="35861"/>
                    <a:pt x="28071" y="35375"/>
                    <a:pt x="26481" y="34416"/>
                  </a:cubicBezTo>
                  <a:cubicBezTo>
                    <a:pt x="23838" y="32815"/>
                    <a:pt x="21122" y="29934"/>
                    <a:pt x="18632" y="26081"/>
                  </a:cubicBezTo>
                  <a:cubicBezTo>
                    <a:pt x="16185" y="22293"/>
                    <a:pt x="13590" y="19312"/>
                    <a:pt x="10909" y="17212"/>
                  </a:cubicBezTo>
                  <a:cubicBezTo>
                    <a:pt x="8761" y="15529"/>
                    <a:pt x="6553" y="14409"/>
                    <a:pt x="4357" y="13880"/>
                  </a:cubicBezTo>
                  <a:cubicBezTo>
                    <a:pt x="3290" y="13629"/>
                    <a:pt x="2322" y="13533"/>
                    <a:pt x="1511" y="13533"/>
                  </a:cubicBezTo>
                  <a:cubicBezTo>
                    <a:pt x="925" y="13533"/>
                    <a:pt x="422" y="13576"/>
                    <a:pt x="1" y="13637"/>
                  </a:cubicBezTo>
                  <a:lnTo>
                    <a:pt x="1" y="13845"/>
                  </a:lnTo>
                  <a:cubicBezTo>
                    <a:pt x="412" y="13791"/>
                    <a:pt x="914" y="13747"/>
                    <a:pt x="1493" y="13747"/>
                  </a:cubicBezTo>
                  <a:cubicBezTo>
                    <a:pt x="2301" y="13747"/>
                    <a:pt x="3258" y="13832"/>
                    <a:pt x="4327" y="14093"/>
                  </a:cubicBezTo>
                  <a:cubicBezTo>
                    <a:pt x="7737" y="14917"/>
                    <a:pt x="12957" y="17685"/>
                    <a:pt x="18458" y="26198"/>
                  </a:cubicBezTo>
                  <a:cubicBezTo>
                    <a:pt x="19751" y="28194"/>
                    <a:pt x="21092" y="29934"/>
                    <a:pt x="22463" y="31366"/>
                  </a:cubicBezTo>
                  <a:cubicBezTo>
                    <a:pt x="23756" y="32728"/>
                    <a:pt x="25071" y="33813"/>
                    <a:pt x="26372" y="34598"/>
                  </a:cubicBezTo>
                  <a:cubicBezTo>
                    <a:pt x="27617" y="35353"/>
                    <a:pt x="28841" y="35826"/>
                    <a:pt x="29999" y="35999"/>
                  </a:cubicBezTo>
                  <a:cubicBezTo>
                    <a:pt x="30342" y="36047"/>
                    <a:pt x="30672" y="36073"/>
                    <a:pt x="30997" y="36073"/>
                  </a:cubicBezTo>
                  <a:cubicBezTo>
                    <a:pt x="31757" y="36073"/>
                    <a:pt x="32477" y="35934"/>
                    <a:pt x="33149" y="35657"/>
                  </a:cubicBezTo>
                  <a:cubicBezTo>
                    <a:pt x="34091" y="35266"/>
                    <a:pt x="34902" y="34615"/>
                    <a:pt x="35575" y="33717"/>
                  </a:cubicBezTo>
                  <a:cubicBezTo>
                    <a:pt x="36252" y="32806"/>
                    <a:pt x="36772" y="31661"/>
                    <a:pt x="37119" y="30316"/>
                  </a:cubicBezTo>
                  <a:cubicBezTo>
                    <a:pt x="37853" y="27452"/>
                    <a:pt x="37766" y="23742"/>
                    <a:pt x="36859" y="19581"/>
                  </a:cubicBezTo>
                  <a:cubicBezTo>
                    <a:pt x="35879" y="15052"/>
                    <a:pt x="35605" y="11190"/>
                    <a:pt x="36061" y="8101"/>
                  </a:cubicBezTo>
                  <a:cubicBezTo>
                    <a:pt x="36512" y="5007"/>
                    <a:pt x="37679" y="2786"/>
                    <a:pt x="39510" y="1502"/>
                  </a:cubicBezTo>
                  <a:cubicBezTo>
                    <a:pt x="40743" y="639"/>
                    <a:pt x="42256" y="210"/>
                    <a:pt x="44028" y="210"/>
                  </a:cubicBezTo>
                  <a:cubicBezTo>
                    <a:pt x="47602" y="210"/>
                    <a:pt x="52223" y="1954"/>
                    <a:pt x="57694" y="5398"/>
                  </a:cubicBezTo>
                  <a:cubicBezTo>
                    <a:pt x="59655" y="6634"/>
                    <a:pt x="61499" y="7602"/>
                    <a:pt x="63335" y="8344"/>
                  </a:cubicBezTo>
                  <a:cubicBezTo>
                    <a:pt x="64962" y="9008"/>
                    <a:pt x="66532" y="9472"/>
                    <a:pt x="68142" y="9776"/>
                  </a:cubicBezTo>
                  <a:cubicBezTo>
                    <a:pt x="69937" y="10115"/>
                    <a:pt x="71591" y="10211"/>
                    <a:pt x="73172" y="10211"/>
                  </a:cubicBezTo>
                  <a:cubicBezTo>
                    <a:pt x="74221" y="10211"/>
                    <a:pt x="75238" y="10169"/>
                    <a:pt x="76243" y="10127"/>
                  </a:cubicBezTo>
                  <a:cubicBezTo>
                    <a:pt x="77216" y="10087"/>
                    <a:pt x="78182" y="10047"/>
                    <a:pt x="79159" y="10047"/>
                  </a:cubicBezTo>
                  <a:cubicBezTo>
                    <a:pt x="82579" y="10047"/>
                    <a:pt x="86137" y="10538"/>
                    <a:pt x="90656" y="13221"/>
                  </a:cubicBezTo>
                  <a:lnTo>
                    <a:pt x="90656" y="12969"/>
                  </a:lnTo>
                  <a:cubicBezTo>
                    <a:pt x="89402" y="12231"/>
                    <a:pt x="88179" y="11637"/>
                    <a:pt x="86959" y="11168"/>
                  </a:cubicBezTo>
                  <a:cubicBezTo>
                    <a:pt x="84109" y="10083"/>
                    <a:pt x="81634" y="9837"/>
                    <a:pt x="79201" y="9837"/>
                  </a:cubicBezTo>
                  <a:cubicBezTo>
                    <a:pt x="78211" y="9837"/>
                    <a:pt x="77228" y="9877"/>
                    <a:pt x="76230" y="9919"/>
                  </a:cubicBezTo>
                  <a:cubicBezTo>
                    <a:pt x="75223" y="9960"/>
                    <a:pt x="74210" y="10002"/>
                    <a:pt x="73168" y="10002"/>
                  </a:cubicBezTo>
                  <a:cubicBezTo>
                    <a:pt x="68974" y="10002"/>
                    <a:pt x="64320" y="9325"/>
                    <a:pt x="57803" y="5220"/>
                  </a:cubicBezTo>
                  <a:cubicBezTo>
                    <a:pt x="52303" y="1755"/>
                    <a:pt x="47642" y="1"/>
                    <a:pt x="44023" y="1"/>
                  </a:cubicBezTo>
                  <a:close/>
                </a:path>
              </a:pathLst>
            </a:custGeom>
            <a:solidFill>
              <a:srgbClr val="FC1C19">
                <a:alpha val="2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8204253" y="1311"/>
              <a:ext cx="939736" cy="1168089"/>
            </a:xfrm>
            <a:custGeom>
              <a:rect b="b" l="l" r="r" t="t"/>
              <a:pathLst>
                <a:path extrusionOk="0" h="11581" w="9317">
                  <a:moveTo>
                    <a:pt x="1" y="0"/>
                  </a:moveTo>
                  <a:lnTo>
                    <a:pt x="9316" y="11581"/>
                  </a:lnTo>
                  <a:lnTo>
                    <a:pt x="9316" y="1125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C1C19">
                <a:alpha val="2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5358384" y="403"/>
              <a:ext cx="3123006" cy="874478"/>
            </a:xfrm>
            <a:custGeom>
              <a:rect b="b" l="l" r="r" t="t"/>
              <a:pathLst>
                <a:path extrusionOk="0" h="8670" w="30963">
                  <a:moveTo>
                    <a:pt x="24688" y="1"/>
                  </a:moveTo>
                  <a:cubicBezTo>
                    <a:pt x="25764" y="925"/>
                    <a:pt x="26754" y="1875"/>
                    <a:pt x="27626" y="2834"/>
                  </a:cubicBezTo>
                  <a:cubicBezTo>
                    <a:pt x="29708" y="5108"/>
                    <a:pt x="30737" y="6999"/>
                    <a:pt x="30372" y="7910"/>
                  </a:cubicBezTo>
                  <a:cubicBezTo>
                    <a:pt x="30216" y="8303"/>
                    <a:pt x="29929" y="8463"/>
                    <a:pt x="29511" y="8463"/>
                  </a:cubicBezTo>
                  <a:cubicBezTo>
                    <a:pt x="28871" y="8463"/>
                    <a:pt x="27926" y="8086"/>
                    <a:pt x="26684" y="7589"/>
                  </a:cubicBezTo>
                  <a:cubicBezTo>
                    <a:pt x="24363" y="6661"/>
                    <a:pt x="21022" y="5333"/>
                    <a:pt x="16718" y="5333"/>
                  </a:cubicBezTo>
                  <a:cubicBezTo>
                    <a:pt x="16015" y="5333"/>
                    <a:pt x="15286" y="5372"/>
                    <a:pt x="14535" y="5446"/>
                  </a:cubicBezTo>
                  <a:cubicBezTo>
                    <a:pt x="13879" y="5514"/>
                    <a:pt x="13225" y="5548"/>
                    <a:pt x="12576" y="5548"/>
                  </a:cubicBezTo>
                  <a:cubicBezTo>
                    <a:pt x="9362" y="5548"/>
                    <a:pt x="6283" y="4717"/>
                    <a:pt x="3749" y="3146"/>
                  </a:cubicBezTo>
                  <a:cubicBezTo>
                    <a:pt x="2317" y="2257"/>
                    <a:pt x="1124" y="1172"/>
                    <a:pt x="256" y="9"/>
                  </a:cubicBezTo>
                  <a:lnTo>
                    <a:pt x="0" y="9"/>
                  </a:lnTo>
                  <a:cubicBezTo>
                    <a:pt x="885" y="1237"/>
                    <a:pt x="2135" y="2387"/>
                    <a:pt x="3636" y="3320"/>
                  </a:cubicBezTo>
                  <a:cubicBezTo>
                    <a:pt x="5098" y="4231"/>
                    <a:pt x="6730" y="4899"/>
                    <a:pt x="8496" y="5307"/>
                  </a:cubicBezTo>
                  <a:cubicBezTo>
                    <a:pt x="9797" y="5611"/>
                    <a:pt x="11145" y="5761"/>
                    <a:pt x="12522" y="5761"/>
                  </a:cubicBezTo>
                  <a:cubicBezTo>
                    <a:pt x="13193" y="5761"/>
                    <a:pt x="13871" y="5725"/>
                    <a:pt x="14553" y="5654"/>
                  </a:cubicBezTo>
                  <a:cubicBezTo>
                    <a:pt x="15297" y="5576"/>
                    <a:pt x="16017" y="5541"/>
                    <a:pt x="16711" y="5541"/>
                  </a:cubicBezTo>
                  <a:cubicBezTo>
                    <a:pt x="20977" y="5541"/>
                    <a:pt x="24299" y="6867"/>
                    <a:pt x="26602" y="7785"/>
                  </a:cubicBezTo>
                  <a:cubicBezTo>
                    <a:pt x="27673" y="8210"/>
                    <a:pt x="28511" y="8544"/>
                    <a:pt x="29162" y="8644"/>
                  </a:cubicBezTo>
                  <a:cubicBezTo>
                    <a:pt x="29287" y="8665"/>
                    <a:pt x="29409" y="8670"/>
                    <a:pt x="29517" y="8670"/>
                  </a:cubicBezTo>
                  <a:cubicBezTo>
                    <a:pt x="30042" y="8670"/>
                    <a:pt x="30376" y="8448"/>
                    <a:pt x="30563" y="7984"/>
                  </a:cubicBezTo>
                  <a:cubicBezTo>
                    <a:pt x="30962" y="6986"/>
                    <a:pt x="29951" y="5055"/>
                    <a:pt x="27782" y="2691"/>
                  </a:cubicBezTo>
                  <a:cubicBezTo>
                    <a:pt x="26966" y="1801"/>
                    <a:pt x="26025" y="899"/>
                    <a:pt x="24996" y="1"/>
                  </a:cubicBezTo>
                  <a:close/>
                </a:path>
              </a:pathLst>
            </a:custGeom>
            <a:solidFill>
              <a:srgbClr val="FC1C19">
                <a:alpha val="2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30"/>
          <p:cNvGrpSpPr/>
          <p:nvPr/>
        </p:nvGrpSpPr>
        <p:grpSpPr>
          <a:xfrm>
            <a:off x="6973368" y="2368844"/>
            <a:ext cx="1828746" cy="1791661"/>
            <a:chOff x="1409400" y="3825350"/>
            <a:chExt cx="823500" cy="806800"/>
          </a:xfrm>
        </p:grpSpPr>
        <p:sp>
          <p:nvSpPr>
            <p:cNvPr id="221" name="Google Shape;221;p30"/>
            <p:cNvSpPr/>
            <p:nvPr/>
          </p:nvSpPr>
          <p:spPr>
            <a:xfrm>
              <a:off x="1860575" y="4621450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11" y="1"/>
                  </a:moveTo>
                  <a:cubicBezTo>
                    <a:pt x="93" y="1"/>
                    <a:pt x="0" y="93"/>
                    <a:pt x="0" y="217"/>
                  </a:cubicBezTo>
                  <a:cubicBezTo>
                    <a:pt x="0" y="332"/>
                    <a:pt x="93" y="423"/>
                    <a:pt x="212" y="423"/>
                  </a:cubicBezTo>
                  <a:cubicBezTo>
                    <a:pt x="215" y="423"/>
                    <a:pt x="218" y="422"/>
                    <a:pt x="221" y="422"/>
                  </a:cubicBezTo>
                  <a:cubicBezTo>
                    <a:pt x="334" y="422"/>
                    <a:pt x="427" y="325"/>
                    <a:pt x="427" y="212"/>
                  </a:cubicBezTo>
                  <a:cubicBezTo>
                    <a:pt x="427" y="88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1754450" y="4621325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17" y="1"/>
                  </a:moveTo>
                  <a:cubicBezTo>
                    <a:pt x="98" y="1"/>
                    <a:pt x="1" y="93"/>
                    <a:pt x="1" y="217"/>
                  </a:cubicBezTo>
                  <a:cubicBezTo>
                    <a:pt x="1" y="330"/>
                    <a:pt x="88" y="422"/>
                    <a:pt x="206" y="427"/>
                  </a:cubicBezTo>
                  <a:cubicBezTo>
                    <a:pt x="210" y="427"/>
                    <a:pt x="213" y="428"/>
                    <a:pt x="216" y="428"/>
                  </a:cubicBezTo>
                  <a:cubicBezTo>
                    <a:pt x="330" y="428"/>
                    <a:pt x="427" y="342"/>
                    <a:pt x="427" y="222"/>
                  </a:cubicBezTo>
                  <a:cubicBezTo>
                    <a:pt x="427" y="98"/>
                    <a:pt x="335" y="6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1807250" y="4621575"/>
              <a:ext cx="10950" cy="10575"/>
            </a:xfrm>
            <a:custGeom>
              <a:rect b="b" l="l" r="r" t="t"/>
              <a:pathLst>
                <a:path extrusionOk="0" h="423" w="438">
                  <a:moveTo>
                    <a:pt x="231" y="1"/>
                  </a:moveTo>
                  <a:cubicBezTo>
                    <a:pt x="228" y="1"/>
                    <a:pt x="225" y="1"/>
                    <a:pt x="222" y="1"/>
                  </a:cubicBezTo>
                  <a:cubicBezTo>
                    <a:pt x="104" y="1"/>
                    <a:pt x="16" y="88"/>
                    <a:pt x="6" y="207"/>
                  </a:cubicBezTo>
                  <a:cubicBezTo>
                    <a:pt x="1" y="330"/>
                    <a:pt x="93" y="417"/>
                    <a:pt x="211" y="422"/>
                  </a:cubicBezTo>
                  <a:cubicBezTo>
                    <a:pt x="330" y="422"/>
                    <a:pt x="432" y="330"/>
                    <a:pt x="432" y="212"/>
                  </a:cubicBezTo>
                  <a:cubicBezTo>
                    <a:pt x="437" y="92"/>
                    <a:pt x="350" y="1"/>
                    <a:pt x="23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1807525" y="40906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6" y="1"/>
                  </a:moveTo>
                  <a:cubicBezTo>
                    <a:pt x="103" y="1"/>
                    <a:pt x="5" y="93"/>
                    <a:pt x="5" y="206"/>
                  </a:cubicBezTo>
                  <a:cubicBezTo>
                    <a:pt x="0" y="330"/>
                    <a:pt x="87" y="427"/>
                    <a:pt x="211" y="427"/>
                  </a:cubicBezTo>
                  <a:cubicBezTo>
                    <a:pt x="324" y="427"/>
                    <a:pt x="421" y="335"/>
                    <a:pt x="427" y="217"/>
                  </a:cubicBezTo>
                  <a:cubicBezTo>
                    <a:pt x="427" y="98"/>
                    <a:pt x="339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1913625" y="4090625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1" y="1"/>
                  </a:moveTo>
                  <a:cubicBezTo>
                    <a:pt x="98" y="1"/>
                    <a:pt x="1" y="98"/>
                    <a:pt x="6" y="222"/>
                  </a:cubicBezTo>
                  <a:cubicBezTo>
                    <a:pt x="11" y="335"/>
                    <a:pt x="103" y="427"/>
                    <a:pt x="216" y="427"/>
                  </a:cubicBezTo>
                  <a:cubicBezTo>
                    <a:pt x="335" y="427"/>
                    <a:pt x="432" y="330"/>
                    <a:pt x="432" y="217"/>
                  </a:cubicBezTo>
                  <a:cubicBezTo>
                    <a:pt x="432" y="98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1754325" y="4090625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1" y="1"/>
                  </a:moveTo>
                  <a:cubicBezTo>
                    <a:pt x="93" y="1"/>
                    <a:pt x="1" y="98"/>
                    <a:pt x="1" y="222"/>
                  </a:cubicBezTo>
                  <a:cubicBezTo>
                    <a:pt x="1" y="335"/>
                    <a:pt x="98" y="427"/>
                    <a:pt x="211" y="427"/>
                  </a:cubicBezTo>
                  <a:cubicBezTo>
                    <a:pt x="335" y="427"/>
                    <a:pt x="422" y="335"/>
                    <a:pt x="422" y="217"/>
                  </a:cubicBezTo>
                  <a:cubicBezTo>
                    <a:pt x="422" y="93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1860575" y="40906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6" y="1"/>
                  </a:moveTo>
                  <a:cubicBezTo>
                    <a:pt x="93" y="1"/>
                    <a:pt x="0" y="98"/>
                    <a:pt x="0" y="222"/>
                  </a:cubicBezTo>
                  <a:cubicBezTo>
                    <a:pt x="0" y="335"/>
                    <a:pt x="98" y="427"/>
                    <a:pt x="216" y="427"/>
                  </a:cubicBezTo>
                  <a:cubicBezTo>
                    <a:pt x="334" y="427"/>
                    <a:pt x="427" y="335"/>
                    <a:pt x="427" y="217"/>
                  </a:cubicBezTo>
                  <a:cubicBezTo>
                    <a:pt x="427" y="93"/>
                    <a:pt x="329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1568700" y="390487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1" y="0"/>
                  </a:moveTo>
                  <a:cubicBezTo>
                    <a:pt x="87" y="0"/>
                    <a:pt x="0" y="98"/>
                    <a:pt x="0" y="211"/>
                  </a:cubicBezTo>
                  <a:cubicBezTo>
                    <a:pt x="0" y="334"/>
                    <a:pt x="93" y="427"/>
                    <a:pt x="216" y="427"/>
                  </a:cubicBezTo>
                  <a:cubicBezTo>
                    <a:pt x="334" y="427"/>
                    <a:pt x="421" y="329"/>
                    <a:pt x="421" y="211"/>
                  </a:cubicBezTo>
                  <a:cubicBezTo>
                    <a:pt x="421" y="98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1568700" y="4329450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11" y="1"/>
                  </a:moveTo>
                  <a:cubicBezTo>
                    <a:pt x="87" y="1"/>
                    <a:pt x="0" y="103"/>
                    <a:pt x="5" y="222"/>
                  </a:cubicBezTo>
                  <a:cubicBezTo>
                    <a:pt x="5" y="332"/>
                    <a:pt x="98" y="427"/>
                    <a:pt x="212" y="427"/>
                  </a:cubicBezTo>
                  <a:cubicBezTo>
                    <a:pt x="215" y="427"/>
                    <a:pt x="218" y="427"/>
                    <a:pt x="221" y="427"/>
                  </a:cubicBezTo>
                  <a:cubicBezTo>
                    <a:pt x="339" y="427"/>
                    <a:pt x="432" y="329"/>
                    <a:pt x="432" y="211"/>
                  </a:cubicBezTo>
                  <a:cubicBezTo>
                    <a:pt x="421" y="98"/>
                    <a:pt x="32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1913625" y="414382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1" y="0"/>
                  </a:moveTo>
                  <a:cubicBezTo>
                    <a:pt x="88" y="0"/>
                    <a:pt x="1" y="93"/>
                    <a:pt x="1" y="206"/>
                  </a:cubicBezTo>
                  <a:cubicBezTo>
                    <a:pt x="1" y="329"/>
                    <a:pt x="98" y="427"/>
                    <a:pt x="211" y="427"/>
                  </a:cubicBezTo>
                  <a:cubicBezTo>
                    <a:pt x="335" y="427"/>
                    <a:pt x="432" y="329"/>
                    <a:pt x="432" y="211"/>
                  </a:cubicBezTo>
                  <a:cubicBezTo>
                    <a:pt x="43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2099400" y="438262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16" y="1"/>
                  </a:moveTo>
                  <a:cubicBezTo>
                    <a:pt x="212" y="1"/>
                    <a:pt x="209" y="1"/>
                    <a:pt x="206" y="1"/>
                  </a:cubicBezTo>
                  <a:cubicBezTo>
                    <a:pt x="93" y="6"/>
                    <a:pt x="0" y="99"/>
                    <a:pt x="0" y="212"/>
                  </a:cubicBezTo>
                  <a:cubicBezTo>
                    <a:pt x="0" y="330"/>
                    <a:pt x="98" y="422"/>
                    <a:pt x="211" y="422"/>
                  </a:cubicBezTo>
                  <a:cubicBezTo>
                    <a:pt x="329" y="422"/>
                    <a:pt x="427" y="320"/>
                    <a:pt x="427" y="207"/>
                  </a:cubicBezTo>
                  <a:cubicBezTo>
                    <a:pt x="427" y="92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1860450" y="4143825"/>
              <a:ext cx="10800" cy="10675"/>
            </a:xfrm>
            <a:custGeom>
              <a:rect b="b" l="l" r="r" t="t"/>
              <a:pathLst>
                <a:path extrusionOk="0" h="427" w="432">
                  <a:moveTo>
                    <a:pt x="211" y="0"/>
                  </a:moveTo>
                  <a:cubicBezTo>
                    <a:pt x="93" y="0"/>
                    <a:pt x="0" y="93"/>
                    <a:pt x="0" y="211"/>
                  </a:cubicBezTo>
                  <a:cubicBezTo>
                    <a:pt x="5" y="329"/>
                    <a:pt x="98" y="427"/>
                    <a:pt x="211" y="427"/>
                  </a:cubicBezTo>
                  <a:cubicBezTo>
                    <a:pt x="334" y="427"/>
                    <a:pt x="432" y="334"/>
                    <a:pt x="432" y="211"/>
                  </a:cubicBezTo>
                  <a:cubicBezTo>
                    <a:pt x="432" y="93"/>
                    <a:pt x="33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1754450" y="4143800"/>
              <a:ext cx="10700" cy="10825"/>
            </a:xfrm>
            <a:custGeom>
              <a:rect b="b" l="l" r="r" t="t"/>
              <a:pathLst>
                <a:path extrusionOk="0" h="433" w="428">
                  <a:moveTo>
                    <a:pt x="202" y="1"/>
                  </a:moveTo>
                  <a:cubicBezTo>
                    <a:pt x="84" y="1"/>
                    <a:pt x="1" y="97"/>
                    <a:pt x="1" y="222"/>
                  </a:cubicBezTo>
                  <a:cubicBezTo>
                    <a:pt x="1" y="335"/>
                    <a:pt x="98" y="433"/>
                    <a:pt x="211" y="433"/>
                  </a:cubicBezTo>
                  <a:cubicBezTo>
                    <a:pt x="330" y="423"/>
                    <a:pt x="427" y="335"/>
                    <a:pt x="427" y="222"/>
                  </a:cubicBezTo>
                  <a:cubicBezTo>
                    <a:pt x="427" y="99"/>
                    <a:pt x="335" y="1"/>
                    <a:pt x="211" y="1"/>
                  </a:cubicBezTo>
                  <a:cubicBezTo>
                    <a:pt x="208" y="1"/>
                    <a:pt x="205" y="1"/>
                    <a:pt x="20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1568550" y="43826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2" y="0"/>
                  </a:moveTo>
                  <a:cubicBezTo>
                    <a:pt x="93" y="0"/>
                    <a:pt x="1" y="87"/>
                    <a:pt x="1" y="206"/>
                  </a:cubicBezTo>
                  <a:cubicBezTo>
                    <a:pt x="1" y="329"/>
                    <a:pt x="93" y="421"/>
                    <a:pt x="212" y="421"/>
                  </a:cubicBezTo>
                  <a:cubicBezTo>
                    <a:pt x="335" y="421"/>
                    <a:pt x="427" y="329"/>
                    <a:pt x="427" y="211"/>
                  </a:cubicBezTo>
                  <a:cubicBezTo>
                    <a:pt x="427" y="87"/>
                    <a:pt x="340" y="0"/>
                    <a:pt x="21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2099275" y="4329575"/>
              <a:ext cx="10925" cy="10700"/>
            </a:xfrm>
            <a:custGeom>
              <a:rect b="b" l="l" r="r" t="t"/>
              <a:pathLst>
                <a:path extrusionOk="0" h="428" w="437">
                  <a:moveTo>
                    <a:pt x="225" y="1"/>
                  </a:moveTo>
                  <a:cubicBezTo>
                    <a:pt x="222" y="1"/>
                    <a:pt x="219" y="1"/>
                    <a:pt x="216" y="1"/>
                  </a:cubicBezTo>
                  <a:cubicBezTo>
                    <a:pt x="103" y="1"/>
                    <a:pt x="5" y="93"/>
                    <a:pt x="5" y="206"/>
                  </a:cubicBezTo>
                  <a:cubicBezTo>
                    <a:pt x="0" y="330"/>
                    <a:pt x="87" y="427"/>
                    <a:pt x="211" y="427"/>
                  </a:cubicBezTo>
                  <a:cubicBezTo>
                    <a:pt x="334" y="427"/>
                    <a:pt x="432" y="335"/>
                    <a:pt x="432" y="217"/>
                  </a:cubicBezTo>
                  <a:cubicBezTo>
                    <a:pt x="437" y="96"/>
                    <a:pt x="344" y="1"/>
                    <a:pt x="22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1807525" y="4143800"/>
              <a:ext cx="10675" cy="10600"/>
            </a:xfrm>
            <a:custGeom>
              <a:rect b="b" l="l" r="r" t="t"/>
              <a:pathLst>
                <a:path extrusionOk="0" h="424" w="427">
                  <a:moveTo>
                    <a:pt x="211" y="1"/>
                  </a:moveTo>
                  <a:cubicBezTo>
                    <a:pt x="97" y="1"/>
                    <a:pt x="5" y="82"/>
                    <a:pt x="0" y="202"/>
                  </a:cubicBezTo>
                  <a:cubicBezTo>
                    <a:pt x="0" y="325"/>
                    <a:pt x="82" y="417"/>
                    <a:pt x="195" y="423"/>
                  </a:cubicBezTo>
                  <a:cubicBezTo>
                    <a:pt x="201" y="423"/>
                    <a:pt x="207" y="423"/>
                    <a:pt x="213" y="423"/>
                  </a:cubicBezTo>
                  <a:cubicBezTo>
                    <a:pt x="328" y="423"/>
                    <a:pt x="417" y="330"/>
                    <a:pt x="421" y="222"/>
                  </a:cubicBezTo>
                  <a:cubicBezTo>
                    <a:pt x="427" y="104"/>
                    <a:pt x="339" y="6"/>
                    <a:pt x="221" y="1"/>
                  </a:cubicBezTo>
                  <a:cubicBezTo>
                    <a:pt x="217" y="1"/>
                    <a:pt x="21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1621875" y="390487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06" y="0"/>
                  </a:moveTo>
                  <a:cubicBezTo>
                    <a:pt x="88" y="0"/>
                    <a:pt x="1" y="98"/>
                    <a:pt x="1" y="211"/>
                  </a:cubicBezTo>
                  <a:cubicBezTo>
                    <a:pt x="1" y="329"/>
                    <a:pt x="93" y="427"/>
                    <a:pt x="211" y="427"/>
                  </a:cubicBezTo>
                  <a:cubicBezTo>
                    <a:pt x="324" y="427"/>
                    <a:pt x="422" y="329"/>
                    <a:pt x="422" y="211"/>
                  </a:cubicBezTo>
                  <a:cubicBezTo>
                    <a:pt x="422" y="87"/>
                    <a:pt x="32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1701275" y="4196875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16" y="0"/>
                  </a:moveTo>
                  <a:cubicBezTo>
                    <a:pt x="93" y="0"/>
                    <a:pt x="0" y="93"/>
                    <a:pt x="11" y="216"/>
                  </a:cubicBezTo>
                  <a:cubicBezTo>
                    <a:pt x="16" y="334"/>
                    <a:pt x="103" y="422"/>
                    <a:pt x="221" y="422"/>
                  </a:cubicBezTo>
                  <a:cubicBezTo>
                    <a:pt x="334" y="422"/>
                    <a:pt x="432" y="334"/>
                    <a:pt x="432" y="211"/>
                  </a:cubicBezTo>
                  <a:cubicBezTo>
                    <a:pt x="432" y="88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2152575" y="4435575"/>
              <a:ext cx="10575" cy="10675"/>
            </a:xfrm>
            <a:custGeom>
              <a:rect b="b" l="l" r="r" t="t"/>
              <a:pathLst>
                <a:path extrusionOk="0" h="427" w="423">
                  <a:moveTo>
                    <a:pt x="211" y="0"/>
                  </a:moveTo>
                  <a:cubicBezTo>
                    <a:pt x="98" y="0"/>
                    <a:pt x="1" y="93"/>
                    <a:pt x="1" y="206"/>
                  </a:cubicBezTo>
                  <a:cubicBezTo>
                    <a:pt x="1" y="329"/>
                    <a:pt x="88" y="427"/>
                    <a:pt x="211" y="427"/>
                  </a:cubicBezTo>
                  <a:cubicBezTo>
                    <a:pt x="330" y="427"/>
                    <a:pt x="422" y="334"/>
                    <a:pt x="422" y="216"/>
                  </a:cubicBezTo>
                  <a:cubicBezTo>
                    <a:pt x="422" y="98"/>
                    <a:pt x="330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2099275" y="4435425"/>
              <a:ext cx="10925" cy="10825"/>
            </a:xfrm>
            <a:custGeom>
              <a:rect b="b" l="l" r="r" t="t"/>
              <a:pathLst>
                <a:path extrusionOk="0" h="433" w="437">
                  <a:moveTo>
                    <a:pt x="220" y="1"/>
                  </a:moveTo>
                  <a:cubicBezTo>
                    <a:pt x="217" y="1"/>
                    <a:pt x="214" y="1"/>
                    <a:pt x="211" y="1"/>
                  </a:cubicBezTo>
                  <a:cubicBezTo>
                    <a:pt x="87" y="6"/>
                    <a:pt x="0" y="104"/>
                    <a:pt x="5" y="227"/>
                  </a:cubicBezTo>
                  <a:cubicBezTo>
                    <a:pt x="10" y="340"/>
                    <a:pt x="108" y="433"/>
                    <a:pt x="226" y="433"/>
                  </a:cubicBezTo>
                  <a:cubicBezTo>
                    <a:pt x="339" y="433"/>
                    <a:pt x="437" y="335"/>
                    <a:pt x="432" y="207"/>
                  </a:cubicBezTo>
                  <a:cubicBezTo>
                    <a:pt x="432" y="96"/>
                    <a:pt x="339" y="1"/>
                    <a:pt x="22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1621625" y="4435575"/>
              <a:ext cx="10800" cy="10675"/>
            </a:xfrm>
            <a:custGeom>
              <a:rect b="b" l="l" r="r" t="t"/>
              <a:pathLst>
                <a:path extrusionOk="0" h="427" w="432">
                  <a:moveTo>
                    <a:pt x="216" y="0"/>
                  </a:moveTo>
                  <a:cubicBezTo>
                    <a:pt x="98" y="0"/>
                    <a:pt x="0" y="98"/>
                    <a:pt x="11" y="221"/>
                  </a:cubicBezTo>
                  <a:cubicBezTo>
                    <a:pt x="16" y="334"/>
                    <a:pt x="103" y="427"/>
                    <a:pt x="221" y="427"/>
                  </a:cubicBezTo>
                  <a:cubicBezTo>
                    <a:pt x="334" y="427"/>
                    <a:pt x="432" y="334"/>
                    <a:pt x="432" y="216"/>
                  </a:cubicBezTo>
                  <a:cubicBezTo>
                    <a:pt x="427" y="93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1568700" y="443557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1" y="0"/>
                  </a:moveTo>
                  <a:cubicBezTo>
                    <a:pt x="87" y="0"/>
                    <a:pt x="0" y="98"/>
                    <a:pt x="0" y="216"/>
                  </a:cubicBezTo>
                  <a:cubicBezTo>
                    <a:pt x="0" y="329"/>
                    <a:pt x="87" y="427"/>
                    <a:pt x="206" y="427"/>
                  </a:cubicBezTo>
                  <a:cubicBezTo>
                    <a:pt x="324" y="427"/>
                    <a:pt x="421" y="329"/>
                    <a:pt x="421" y="216"/>
                  </a:cubicBezTo>
                  <a:cubicBezTo>
                    <a:pt x="421" y="98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1621625" y="4329450"/>
              <a:ext cx="10800" cy="10825"/>
            </a:xfrm>
            <a:custGeom>
              <a:rect b="b" l="l" r="r" t="t"/>
              <a:pathLst>
                <a:path extrusionOk="0" h="433" w="432">
                  <a:moveTo>
                    <a:pt x="221" y="1"/>
                  </a:moveTo>
                  <a:cubicBezTo>
                    <a:pt x="98" y="1"/>
                    <a:pt x="0" y="98"/>
                    <a:pt x="11" y="222"/>
                  </a:cubicBezTo>
                  <a:cubicBezTo>
                    <a:pt x="16" y="340"/>
                    <a:pt x="103" y="432"/>
                    <a:pt x="226" y="432"/>
                  </a:cubicBezTo>
                  <a:cubicBezTo>
                    <a:pt x="334" y="432"/>
                    <a:pt x="432" y="335"/>
                    <a:pt x="432" y="222"/>
                  </a:cubicBezTo>
                  <a:cubicBezTo>
                    <a:pt x="432" y="98"/>
                    <a:pt x="334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1515500" y="43294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22" y="1"/>
                  </a:moveTo>
                  <a:cubicBezTo>
                    <a:pt x="98" y="1"/>
                    <a:pt x="1" y="98"/>
                    <a:pt x="6" y="211"/>
                  </a:cubicBezTo>
                  <a:cubicBezTo>
                    <a:pt x="6" y="335"/>
                    <a:pt x="103" y="427"/>
                    <a:pt x="227" y="427"/>
                  </a:cubicBezTo>
                  <a:cubicBezTo>
                    <a:pt x="340" y="427"/>
                    <a:pt x="432" y="329"/>
                    <a:pt x="432" y="211"/>
                  </a:cubicBezTo>
                  <a:cubicBezTo>
                    <a:pt x="432" y="93"/>
                    <a:pt x="340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1489175" y="414382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06" y="0"/>
                  </a:moveTo>
                  <a:cubicBezTo>
                    <a:pt x="82" y="0"/>
                    <a:pt x="0" y="93"/>
                    <a:pt x="0" y="211"/>
                  </a:cubicBezTo>
                  <a:cubicBezTo>
                    <a:pt x="0" y="329"/>
                    <a:pt x="93" y="427"/>
                    <a:pt x="206" y="427"/>
                  </a:cubicBezTo>
                  <a:cubicBezTo>
                    <a:pt x="324" y="427"/>
                    <a:pt x="427" y="329"/>
                    <a:pt x="427" y="211"/>
                  </a:cubicBezTo>
                  <a:cubicBezTo>
                    <a:pt x="427" y="98"/>
                    <a:pt x="329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2046325" y="3905000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26" y="0"/>
                  </a:moveTo>
                  <a:cubicBezTo>
                    <a:pt x="223" y="0"/>
                    <a:pt x="220" y="0"/>
                    <a:pt x="217" y="0"/>
                  </a:cubicBezTo>
                  <a:cubicBezTo>
                    <a:pt x="99" y="0"/>
                    <a:pt x="1" y="98"/>
                    <a:pt x="1" y="211"/>
                  </a:cubicBezTo>
                  <a:cubicBezTo>
                    <a:pt x="1" y="329"/>
                    <a:pt x="93" y="427"/>
                    <a:pt x="206" y="427"/>
                  </a:cubicBezTo>
                  <a:cubicBezTo>
                    <a:pt x="330" y="427"/>
                    <a:pt x="427" y="334"/>
                    <a:pt x="427" y="211"/>
                  </a:cubicBezTo>
                  <a:cubicBezTo>
                    <a:pt x="427" y="96"/>
                    <a:pt x="344" y="0"/>
                    <a:pt x="22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1860575" y="456815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21" y="0"/>
                  </a:moveTo>
                  <a:cubicBezTo>
                    <a:pt x="103" y="0"/>
                    <a:pt x="0" y="93"/>
                    <a:pt x="0" y="211"/>
                  </a:cubicBezTo>
                  <a:cubicBezTo>
                    <a:pt x="0" y="334"/>
                    <a:pt x="93" y="427"/>
                    <a:pt x="211" y="427"/>
                  </a:cubicBezTo>
                  <a:cubicBezTo>
                    <a:pt x="217" y="427"/>
                    <a:pt x="223" y="428"/>
                    <a:pt x="230" y="428"/>
                  </a:cubicBezTo>
                  <a:cubicBezTo>
                    <a:pt x="343" y="428"/>
                    <a:pt x="427" y="338"/>
                    <a:pt x="427" y="211"/>
                  </a:cubicBezTo>
                  <a:cubicBezTo>
                    <a:pt x="427" y="93"/>
                    <a:pt x="334" y="6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1833975" y="41173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07" y="0"/>
                  </a:moveTo>
                  <a:cubicBezTo>
                    <a:pt x="93" y="0"/>
                    <a:pt x="1" y="91"/>
                    <a:pt x="6" y="211"/>
                  </a:cubicBezTo>
                  <a:cubicBezTo>
                    <a:pt x="6" y="329"/>
                    <a:pt x="93" y="422"/>
                    <a:pt x="216" y="422"/>
                  </a:cubicBezTo>
                  <a:cubicBezTo>
                    <a:pt x="335" y="422"/>
                    <a:pt x="427" y="335"/>
                    <a:pt x="427" y="211"/>
                  </a:cubicBezTo>
                  <a:cubicBezTo>
                    <a:pt x="427" y="88"/>
                    <a:pt x="340" y="1"/>
                    <a:pt x="216" y="1"/>
                  </a:cubicBezTo>
                  <a:cubicBezTo>
                    <a:pt x="213" y="0"/>
                    <a:pt x="210" y="0"/>
                    <a:pt x="20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1913625" y="4568275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16" y="1"/>
                  </a:moveTo>
                  <a:cubicBezTo>
                    <a:pt x="103" y="1"/>
                    <a:pt x="6" y="88"/>
                    <a:pt x="6" y="206"/>
                  </a:cubicBezTo>
                  <a:cubicBezTo>
                    <a:pt x="1" y="329"/>
                    <a:pt x="88" y="422"/>
                    <a:pt x="211" y="422"/>
                  </a:cubicBezTo>
                  <a:cubicBezTo>
                    <a:pt x="217" y="422"/>
                    <a:pt x="223" y="423"/>
                    <a:pt x="229" y="423"/>
                  </a:cubicBezTo>
                  <a:cubicBezTo>
                    <a:pt x="344" y="423"/>
                    <a:pt x="432" y="329"/>
                    <a:pt x="427" y="216"/>
                  </a:cubicBezTo>
                  <a:cubicBezTo>
                    <a:pt x="427" y="98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2019875" y="4143700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6" y="0"/>
                  </a:moveTo>
                  <a:cubicBezTo>
                    <a:pt x="93" y="0"/>
                    <a:pt x="0" y="87"/>
                    <a:pt x="0" y="211"/>
                  </a:cubicBezTo>
                  <a:cubicBezTo>
                    <a:pt x="0" y="331"/>
                    <a:pt x="88" y="422"/>
                    <a:pt x="206" y="422"/>
                  </a:cubicBezTo>
                  <a:cubicBezTo>
                    <a:pt x="210" y="422"/>
                    <a:pt x="213" y="422"/>
                    <a:pt x="216" y="421"/>
                  </a:cubicBezTo>
                  <a:cubicBezTo>
                    <a:pt x="329" y="421"/>
                    <a:pt x="427" y="319"/>
                    <a:pt x="427" y="206"/>
                  </a:cubicBezTo>
                  <a:cubicBezTo>
                    <a:pt x="427" y="98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1807250" y="4037575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22" y="0"/>
                  </a:moveTo>
                  <a:cubicBezTo>
                    <a:pt x="104" y="0"/>
                    <a:pt x="11" y="88"/>
                    <a:pt x="11" y="206"/>
                  </a:cubicBezTo>
                  <a:cubicBezTo>
                    <a:pt x="1" y="324"/>
                    <a:pt x="93" y="422"/>
                    <a:pt x="217" y="422"/>
                  </a:cubicBezTo>
                  <a:cubicBezTo>
                    <a:pt x="220" y="422"/>
                    <a:pt x="224" y="422"/>
                    <a:pt x="227" y="422"/>
                  </a:cubicBezTo>
                  <a:cubicBezTo>
                    <a:pt x="350" y="422"/>
                    <a:pt x="432" y="336"/>
                    <a:pt x="432" y="216"/>
                  </a:cubicBezTo>
                  <a:cubicBezTo>
                    <a:pt x="432" y="93"/>
                    <a:pt x="335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1860450" y="4037575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16" y="0"/>
                  </a:moveTo>
                  <a:cubicBezTo>
                    <a:pt x="108" y="0"/>
                    <a:pt x="10" y="88"/>
                    <a:pt x="5" y="206"/>
                  </a:cubicBezTo>
                  <a:cubicBezTo>
                    <a:pt x="0" y="324"/>
                    <a:pt x="88" y="422"/>
                    <a:pt x="211" y="422"/>
                  </a:cubicBezTo>
                  <a:cubicBezTo>
                    <a:pt x="214" y="422"/>
                    <a:pt x="218" y="422"/>
                    <a:pt x="221" y="422"/>
                  </a:cubicBezTo>
                  <a:cubicBezTo>
                    <a:pt x="340" y="422"/>
                    <a:pt x="432" y="336"/>
                    <a:pt x="432" y="216"/>
                  </a:cubicBezTo>
                  <a:cubicBezTo>
                    <a:pt x="432" y="93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1807525" y="398452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1" y="0"/>
                  </a:moveTo>
                  <a:cubicBezTo>
                    <a:pt x="87" y="0"/>
                    <a:pt x="0" y="98"/>
                    <a:pt x="5" y="221"/>
                  </a:cubicBezTo>
                  <a:cubicBezTo>
                    <a:pt x="10" y="334"/>
                    <a:pt x="103" y="427"/>
                    <a:pt x="216" y="427"/>
                  </a:cubicBezTo>
                  <a:cubicBezTo>
                    <a:pt x="334" y="427"/>
                    <a:pt x="427" y="329"/>
                    <a:pt x="427" y="211"/>
                  </a:cubicBezTo>
                  <a:cubicBezTo>
                    <a:pt x="427" y="93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1913625" y="398452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1" y="0"/>
                  </a:moveTo>
                  <a:cubicBezTo>
                    <a:pt x="88" y="0"/>
                    <a:pt x="1" y="98"/>
                    <a:pt x="1" y="221"/>
                  </a:cubicBezTo>
                  <a:cubicBezTo>
                    <a:pt x="6" y="334"/>
                    <a:pt x="98" y="427"/>
                    <a:pt x="211" y="427"/>
                  </a:cubicBezTo>
                  <a:cubicBezTo>
                    <a:pt x="335" y="427"/>
                    <a:pt x="432" y="329"/>
                    <a:pt x="432" y="211"/>
                  </a:cubicBezTo>
                  <a:cubicBezTo>
                    <a:pt x="43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1754325" y="4037325"/>
              <a:ext cx="10800" cy="10800"/>
            </a:xfrm>
            <a:custGeom>
              <a:rect b="b" l="l" r="r" t="t"/>
              <a:pathLst>
                <a:path extrusionOk="0" h="432" w="432">
                  <a:moveTo>
                    <a:pt x="211" y="0"/>
                  </a:moveTo>
                  <a:cubicBezTo>
                    <a:pt x="98" y="10"/>
                    <a:pt x="1" y="98"/>
                    <a:pt x="1" y="216"/>
                  </a:cubicBezTo>
                  <a:cubicBezTo>
                    <a:pt x="1" y="334"/>
                    <a:pt x="88" y="432"/>
                    <a:pt x="211" y="432"/>
                  </a:cubicBezTo>
                  <a:cubicBezTo>
                    <a:pt x="215" y="432"/>
                    <a:pt x="218" y="432"/>
                    <a:pt x="221" y="432"/>
                  </a:cubicBezTo>
                  <a:cubicBezTo>
                    <a:pt x="340" y="432"/>
                    <a:pt x="432" y="341"/>
                    <a:pt x="422" y="216"/>
                  </a:cubicBezTo>
                  <a:cubicBezTo>
                    <a:pt x="422" y="98"/>
                    <a:pt x="32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1913750" y="4196750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06" y="0"/>
                  </a:moveTo>
                  <a:cubicBezTo>
                    <a:pt x="93" y="0"/>
                    <a:pt x="1" y="98"/>
                    <a:pt x="1" y="216"/>
                  </a:cubicBezTo>
                  <a:cubicBezTo>
                    <a:pt x="1" y="334"/>
                    <a:pt x="93" y="427"/>
                    <a:pt x="211" y="427"/>
                  </a:cubicBezTo>
                  <a:cubicBezTo>
                    <a:pt x="330" y="427"/>
                    <a:pt x="427" y="329"/>
                    <a:pt x="427" y="206"/>
                  </a:cubicBezTo>
                  <a:cubicBezTo>
                    <a:pt x="427" y="93"/>
                    <a:pt x="330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2046075" y="4329325"/>
              <a:ext cx="10950" cy="10825"/>
            </a:xfrm>
            <a:custGeom>
              <a:rect b="b" l="l" r="r" t="t"/>
              <a:pathLst>
                <a:path extrusionOk="0" h="433" w="438">
                  <a:moveTo>
                    <a:pt x="227" y="0"/>
                  </a:moveTo>
                  <a:cubicBezTo>
                    <a:pt x="109" y="0"/>
                    <a:pt x="11" y="88"/>
                    <a:pt x="6" y="206"/>
                  </a:cubicBezTo>
                  <a:cubicBezTo>
                    <a:pt x="1" y="329"/>
                    <a:pt x="98" y="422"/>
                    <a:pt x="211" y="432"/>
                  </a:cubicBezTo>
                  <a:cubicBezTo>
                    <a:pt x="215" y="432"/>
                    <a:pt x="218" y="432"/>
                    <a:pt x="221" y="432"/>
                  </a:cubicBezTo>
                  <a:cubicBezTo>
                    <a:pt x="340" y="432"/>
                    <a:pt x="432" y="342"/>
                    <a:pt x="432" y="227"/>
                  </a:cubicBezTo>
                  <a:cubicBezTo>
                    <a:pt x="437" y="103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2152450" y="4329575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25" y="1"/>
                  </a:moveTo>
                  <a:cubicBezTo>
                    <a:pt x="222" y="1"/>
                    <a:pt x="219" y="1"/>
                    <a:pt x="216" y="1"/>
                  </a:cubicBezTo>
                  <a:cubicBezTo>
                    <a:pt x="103" y="1"/>
                    <a:pt x="11" y="93"/>
                    <a:pt x="6" y="206"/>
                  </a:cubicBezTo>
                  <a:cubicBezTo>
                    <a:pt x="1" y="330"/>
                    <a:pt x="88" y="427"/>
                    <a:pt x="211" y="427"/>
                  </a:cubicBezTo>
                  <a:cubicBezTo>
                    <a:pt x="335" y="427"/>
                    <a:pt x="427" y="335"/>
                    <a:pt x="427" y="217"/>
                  </a:cubicBezTo>
                  <a:cubicBezTo>
                    <a:pt x="427" y="96"/>
                    <a:pt x="339" y="1"/>
                    <a:pt x="22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1913750" y="4037575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1" y="0"/>
                  </a:moveTo>
                  <a:cubicBezTo>
                    <a:pt x="104" y="0"/>
                    <a:pt x="6" y="88"/>
                    <a:pt x="1" y="206"/>
                  </a:cubicBezTo>
                  <a:cubicBezTo>
                    <a:pt x="1" y="324"/>
                    <a:pt x="83" y="422"/>
                    <a:pt x="206" y="422"/>
                  </a:cubicBezTo>
                  <a:cubicBezTo>
                    <a:pt x="210" y="422"/>
                    <a:pt x="213" y="422"/>
                    <a:pt x="217" y="422"/>
                  </a:cubicBezTo>
                  <a:cubicBezTo>
                    <a:pt x="335" y="422"/>
                    <a:pt x="427" y="336"/>
                    <a:pt x="422" y="216"/>
                  </a:cubicBezTo>
                  <a:cubicBezTo>
                    <a:pt x="422" y="103"/>
                    <a:pt x="330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1515625" y="443557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22" y="0"/>
                  </a:moveTo>
                  <a:cubicBezTo>
                    <a:pt x="98" y="0"/>
                    <a:pt x="1" y="93"/>
                    <a:pt x="1" y="206"/>
                  </a:cubicBezTo>
                  <a:cubicBezTo>
                    <a:pt x="1" y="329"/>
                    <a:pt x="98" y="427"/>
                    <a:pt x="217" y="427"/>
                  </a:cubicBezTo>
                  <a:cubicBezTo>
                    <a:pt x="330" y="427"/>
                    <a:pt x="427" y="334"/>
                    <a:pt x="427" y="221"/>
                  </a:cubicBezTo>
                  <a:cubicBezTo>
                    <a:pt x="427" y="98"/>
                    <a:pt x="345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2046325" y="443557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22" y="0"/>
                  </a:moveTo>
                  <a:cubicBezTo>
                    <a:pt x="99" y="0"/>
                    <a:pt x="1" y="98"/>
                    <a:pt x="1" y="211"/>
                  </a:cubicBezTo>
                  <a:cubicBezTo>
                    <a:pt x="1" y="329"/>
                    <a:pt x="93" y="422"/>
                    <a:pt x="206" y="427"/>
                  </a:cubicBezTo>
                  <a:cubicBezTo>
                    <a:pt x="210" y="427"/>
                    <a:pt x="213" y="427"/>
                    <a:pt x="217" y="427"/>
                  </a:cubicBezTo>
                  <a:cubicBezTo>
                    <a:pt x="335" y="427"/>
                    <a:pt x="427" y="341"/>
                    <a:pt x="427" y="221"/>
                  </a:cubicBezTo>
                  <a:cubicBezTo>
                    <a:pt x="427" y="98"/>
                    <a:pt x="340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1807525" y="4196750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6" y="0"/>
                  </a:moveTo>
                  <a:cubicBezTo>
                    <a:pt x="93" y="0"/>
                    <a:pt x="0" y="93"/>
                    <a:pt x="0" y="216"/>
                  </a:cubicBezTo>
                  <a:cubicBezTo>
                    <a:pt x="0" y="334"/>
                    <a:pt x="87" y="427"/>
                    <a:pt x="211" y="427"/>
                  </a:cubicBezTo>
                  <a:cubicBezTo>
                    <a:pt x="334" y="427"/>
                    <a:pt x="427" y="329"/>
                    <a:pt x="427" y="216"/>
                  </a:cubicBezTo>
                  <a:cubicBezTo>
                    <a:pt x="421" y="98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1807375" y="451522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7" y="0"/>
                  </a:moveTo>
                  <a:cubicBezTo>
                    <a:pt x="99" y="0"/>
                    <a:pt x="1" y="93"/>
                    <a:pt x="1" y="206"/>
                  </a:cubicBezTo>
                  <a:cubicBezTo>
                    <a:pt x="1" y="329"/>
                    <a:pt x="88" y="427"/>
                    <a:pt x="206" y="427"/>
                  </a:cubicBezTo>
                  <a:cubicBezTo>
                    <a:pt x="210" y="427"/>
                    <a:pt x="213" y="427"/>
                    <a:pt x="216" y="427"/>
                  </a:cubicBezTo>
                  <a:cubicBezTo>
                    <a:pt x="335" y="427"/>
                    <a:pt x="427" y="331"/>
                    <a:pt x="427" y="221"/>
                  </a:cubicBezTo>
                  <a:cubicBezTo>
                    <a:pt x="433" y="98"/>
                    <a:pt x="34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1913625" y="451522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6" y="0"/>
                  </a:moveTo>
                  <a:cubicBezTo>
                    <a:pt x="103" y="0"/>
                    <a:pt x="6" y="93"/>
                    <a:pt x="6" y="206"/>
                  </a:cubicBezTo>
                  <a:cubicBezTo>
                    <a:pt x="1" y="329"/>
                    <a:pt x="88" y="427"/>
                    <a:pt x="211" y="427"/>
                  </a:cubicBezTo>
                  <a:cubicBezTo>
                    <a:pt x="335" y="427"/>
                    <a:pt x="432" y="329"/>
                    <a:pt x="432" y="216"/>
                  </a:cubicBezTo>
                  <a:cubicBezTo>
                    <a:pt x="432" y="98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1754325" y="4568275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16" y="1"/>
                  </a:moveTo>
                  <a:cubicBezTo>
                    <a:pt x="108" y="1"/>
                    <a:pt x="11" y="88"/>
                    <a:pt x="6" y="206"/>
                  </a:cubicBezTo>
                  <a:cubicBezTo>
                    <a:pt x="1" y="329"/>
                    <a:pt x="88" y="422"/>
                    <a:pt x="211" y="422"/>
                  </a:cubicBezTo>
                  <a:cubicBezTo>
                    <a:pt x="218" y="422"/>
                    <a:pt x="224" y="423"/>
                    <a:pt x="230" y="423"/>
                  </a:cubicBezTo>
                  <a:cubicBezTo>
                    <a:pt x="343" y="423"/>
                    <a:pt x="422" y="333"/>
                    <a:pt x="432" y="216"/>
                  </a:cubicBezTo>
                  <a:cubicBezTo>
                    <a:pt x="432" y="98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1807525" y="456827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16" y="1"/>
                  </a:moveTo>
                  <a:cubicBezTo>
                    <a:pt x="103" y="1"/>
                    <a:pt x="5" y="88"/>
                    <a:pt x="0" y="206"/>
                  </a:cubicBezTo>
                  <a:cubicBezTo>
                    <a:pt x="0" y="329"/>
                    <a:pt x="82" y="422"/>
                    <a:pt x="206" y="422"/>
                  </a:cubicBezTo>
                  <a:cubicBezTo>
                    <a:pt x="212" y="422"/>
                    <a:pt x="218" y="423"/>
                    <a:pt x="223" y="423"/>
                  </a:cubicBezTo>
                  <a:cubicBezTo>
                    <a:pt x="333" y="423"/>
                    <a:pt x="422" y="333"/>
                    <a:pt x="427" y="216"/>
                  </a:cubicBezTo>
                  <a:cubicBezTo>
                    <a:pt x="427" y="103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1833975" y="41701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6" y="1"/>
                  </a:moveTo>
                  <a:cubicBezTo>
                    <a:pt x="103" y="1"/>
                    <a:pt x="1" y="98"/>
                    <a:pt x="1" y="211"/>
                  </a:cubicBezTo>
                  <a:cubicBezTo>
                    <a:pt x="1" y="335"/>
                    <a:pt x="93" y="427"/>
                    <a:pt x="216" y="427"/>
                  </a:cubicBezTo>
                  <a:cubicBezTo>
                    <a:pt x="340" y="427"/>
                    <a:pt x="432" y="340"/>
                    <a:pt x="427" y="211"/>
                  </a:cubicBezTo>
                  <a:cubicBezTo>
                    <a:pt x="427" y="98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1966825" y="4143800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06" y="1"/>
                  </a:moveTo>
                  <a:cubicBezTo>
                    <a:pt x="87" y="1"/>
                    <a:pt x="0" y="87"/>
                    <a:pt x="5" y="212"/>
                  </a:cubicBezTo>
                  <a:cubicBezTo>
                    <a:pt x="5" y="330"/>
                    <a:pt x="93" y="423"/>
                    <a:pt x="216" y="423"/>
                  </a:cubicBezTo>
                  <a:cubicBezTo>
                    <a:pt x="329" y="423"/>
                    <a:pt x="427" y="335"/>
                    <a:pt x="427" y="222"/>
                  </a:cubicBezTo>
                  <a:cubicBezTo>
                    <a:pt x="427" y="99"/>
                    <a:pt x="339" y="1"/>
                    <a:pt x="216" y="1"/>
                  </a:cubicBezTo>
                  <a:cubicBezTo>
                    <a:pt x="212" y="1"/>
                    <a:pt x="209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1701275" y="4515225"/>
              <a:ext cx="10800" cy="10675"/>
            </a:xfrm>
            <a:custGeom>
              <a:rect b="b" l="l" r="r" t="t"/>
              <a:pathLst>
                <a:path extrusionOk="0" h="427" w="432">
                  <a:moveTo>
                    <a:pt x="216" y="0"/>
                  </a:moveTo>
                  <a:cubicBezTo>
                    <a:pt x="93" y="0"/>
                    <a:pt x="0" y="98"/>
                    <a:pt x="11" y="221"/>
                  </a:cubicBezTo>
                  <a:cubicBezTo>
                    <a:pt x="11" y="334"/>
                    <a:pt x="103" y="427"/>
                    <a:pt x="221" y="427"/>
                  </a:cubicBezTo>
                  <a:cubicBezTo>
                    <a:pt x="345" y="427"/>
                    <a:pt x="432" y="334"/>
                    <a:pt x="432" y="216"/>
                  </a:cubicBezTo>
                  <a:cubicBezTo>
                    <a:pt x="427" y="93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1833975" y="422335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11" y="0"/>
                  </a:moveTo>
                  <a:cubicBezTo>
                    <a:pt x="93" y="0"/>
                    <a:pt x="1" y="93"/>
                    <a:pt x="1" y="211"/>
                  </a:cubicBezTo>
                  <a:cubicBezTo>
                    <a:pt x="1" y="334"/>
                    <a:pt x="93" y="421"/>
                    <a:pt x="216" y="421"/>
                  </a:cubicBezTo>
                  <a:cubicBezTo>
                    <a:pt x="340" y="421"/>
                    <a:pt x="432" y="334"/>
                    <a:pt x="422" y="211"/>
                  </a:cubicBezTo>
                  <a:cubicBezTo>
                    <a:pt x="422" y="87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1754450" y="451522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1" y="0"/>
                  </a:moveTo>
                  <a:cubicBezTo>
                    <a:pt x="98" y="0"/>
                    <a:pt x="1" y="93"/>
                    <a:pt x="1" y="216"/>
                  </a:cubicBezTo>
                  <a:cubicBezTo>
                    <a:pt x="1" y="329"/>
                    <a:pt x="88" y="427"/>
                    <a:pt x="206" y="427"/>
                  </a:cubicBezTo>
                  <a:cubicBezTo>
                    <a:pt x="330" y="427"/>
                    <a:pt x="427" y="334"/>
                    <a:pt x="427" y="216"/>
                  </a:cubicBezTo>
                  <a:cubicBezTo>
                    <a:pt x="427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1833975" y="44887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6" y="1"/>
                  </a:moveTo>
                  <a:cubicBezTo>
                    <a:pt x="98" y="1"/>
                    <a:pt x="1" y="93"/>
                    <a:pt x="1" y="206"/>
                  </a:cubicBezTo>
                  <a:cubicBezTo>
                    <a:pt x="1" y="324"/>
                    <a:pt x="98" y="427"/>
                    <a:pt x="211" y="427"/>
                  </a:cubicBezTo>
                  <a:cubicBezTo>
                    <a:pt x="335" y="427"/>
                    <a:pt x="432" y="335"/>
                    <a:pt x="432" y="211"/>
                  </a:cubicBezTo>
                  <a:cubicBezTo>
                    <a:pt x="432" y="93"/>
                    <a:pt x="340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1701275" y="3984525"/>
              <a:ext cx="10800" cy="10675"/>
            </a:xfrm>
            <a:custGeom>
              <a:rect b="b" l="l" r="r" t="t"/>
              <a:pathLst>
                <a:path extrusionOk="0" h="427" w="432">
                  <a:moveTo>
                    <a:pt x="211" y="0"/>
                  </a:moveTo>
                  <a:cubicBezTo>
                    <a:pt x="98" y="0"/>
                    <a:pt x="0" y="87"/>
                    <a:pt x="0" y="211"/>
                  </a:cubicBezTo>
                  <a:cubicBezTo>
                    <a:pt x="0" y="329"/>
                    <a:pt x="93" y="427"/>
                    <a:pt x="206" y="427"/>
                  </a:cubicBezTo>
                  <a:cubicBezTo>
                    <a:pt x="329" y="427"/>
                    <a:pt x="427" y="334"/>
                    <a:pt x="427" y="211"/>
                  </a:cubicBezTo>
                  <a:cubicBezTo>
                    <a:pt x="432" y="93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1860575" y="398452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6" y="0"/>
                  </a:moveTo>
                  <a:cubicBezTo>
                    <a:pt x="93" y="5"/>
                    <a:pt x="0" y="98"/>
                    <a:pt x="0" y="221"/>
                  </a:cubicBezTo>
                  <a:cubicBezTo>
                    <a:pt x="0" y="334"/>
                    <a:pt x="98" y="427"/>
                    <a:pt x="216" y="427"/>
                  </a:cubicBezTo>
                  <a:cubicBezTo>
                    <a:pt x="334" y="427"/>
                    <a:pt x="427" y="334"/>
                    <a:pt x="427" y="211"/>
                  </a:cubicBezTo>
                  <a:cubicBezTo>
                    <a:pt x="427" y="93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1833975" y="39580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6" y="1"/>
                  </a:moveTo>
                  <a:cubicBezTo>
                    <a:pt x="98" y="1"/>
                    <a:pt x="1" y="88"/>
                    <a:pt x="1" y="206"/>
                  </a:cubicBezTo>
                  <a:cubicBezTo>
                    <a:pt x="1" y="319"/>
                    <a:pt x="93" y="422"/>
                    <a:pt x="211" y="422"/>
                  </a:cubicBezTo>
                  <a:cubicBezTo>
                    <a:pt x="335" y="422"/>
                    <a:pt x="427" y="335"/>
                    <a:pt x="427" y="211"/>
                  </a:cubicBezTo>
                  <a:cubicBezTo>
                    <a:pt x="427" y="88"/>
                    <a:pt x="340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1860575" y="4196875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11" y="0"/>
                  </a:moveTo>
                  <a:cubicBezTo>
                    <a:pt x="93" y="0"/>
                    <a:pt x="0" y="93"/>
                    <a:pt x="11" y="216"/>
                  </a:cubicBezTo>
                  <a:cubicBezTo>
                    <a:pt x="11" y="334"/>
                    <a:pt x="103" y="422"/>
                    <a:pt x="221" y="422"/>
                  </a:cubicBezTo>
                  <a:cubicBezTo>
                    <a:pt x="339" y="422"/>
                    <a:pt x="432" y="334"/>
                    <a:pt x="432" y="211"/>
                  </a:cubicBezTo>
                  <a:cubicBezTo>
                    <a:pt x="432" y="88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1436000" y="4143800"/>
              <a:ext cx="10800" cy="10575"/>
            </a:xfrm>
            <a:custGeom>
              <a:rect b="b" l="l" r="r" t="t"/>
              <a:pathLst>
                <a:path extrusionOk="0" h="423" w="432">
                  <a:moveTo>
                    <a:pt x="210" y="1"/>
                  </a:moveTo>
                  <a:cubicBezTo>
                    <a:pt x="92" y="1"/>
                    <a:pt x="0" y="87"/>
                    <a:pt x="10" y="207"/>
                  </a:cubicBezTo>
                  <a:cubicBezTo>
                    <a:pt x="10" y="330"/>
                    <a:pt x="97" y="423"/>
                    <a:pt x="221" y="423"/>
                  </a:cubicBezTo>
                  <a:cubicBezTo>
                    <a:pt x="334" y="423"/>
                    <a:pt x="431" y="335"/>
                    <a:pt x="431" y="222"/>
                  </a:cubicBezTo>
                  <a:cubicBezTo>
                    <a:pt x="431" y="99"/>
                    <a:pt x="344" y="1"/>
                    <a:pt x="221" y="1"/>
                  </a:cubicBezTo>
                  <a:cubicBezTo>
                    <a:pt x="217" y="1"/>
                    <a:pt x="214" y="1"/>
                    <a:pt x="21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1833975" y="4011225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16" y="1"/>
                  </a:moveTo>
                  <a:cubicBezTo>
                    <a:pt x="98" y="1"/>
                    <a:pt x="1" y="88"/>
                    <a:pt x="1" y="217"/>
                  </a:cubicBezTo>
                  <a:cubicBezTo>
                    <a:pt x="6" y="335"/>
                    <a:pt x="103" y="427"/>
                    <a:pt x="216" y="427"/>
                  </a:cubicBezTo>
                  <a:cubicBezTo>
                    <a:pt x="340" y="422"/>
                    <a:pt x="427" y="335"/>
                    <a:pt x="427" y="212"/>
                  </a:cubicBezTo>
                  <a:cubicBezTo>
                    <a:pt x="427" y="83"/>
                    <a:pt x="340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1674800" y="3905000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1" y="0"/>
                  </a:moveTo>
                  <a:cubicBezTo>
                    <a:pt x="93" y="0"/>
                    <a:pt x="1" y="86"/>
                    <a:pt x="1" y="206"/>
                  </a:cubicBezTo>
                  <a:cubicBezTo>
                    <a:pt x="1" y="329"/>
                    <a:pt x="93" y="422"/>
                    <a:pt x="206" y="427"/>
                  </a:cubicBezTo>
                  <a:cubicBezTo>
                    <a:pt x="330" y="427"/>
                    <a:pt x="427" y="329"/>
                    <a:pt x="427" y="216"/>
                  </a:cubicBezTo>
                  <a:cubicBezTo>
                    <a:pt x="427" y="98"/>
                    <a:pt x="335" y="0"/>
                    <a:pt x="222" y="0"/>
                  </a:cubicBezTo>
                  <a:cubicBezTo>
                    <a:pt x="218" y="0"/>
                    <a:pt x="21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1754325" y="4196850"/>
              <a:ext cx="10800" cy="10600"/>
            </a:xfrm>
            <a:custGeom>
              <a:rect b="b" l="l" r="r" t="t"/>
              <a:pathLst>
                <a:path extrusionOk="0" h="424" w="432">
                  <a:moveTo>
                    <a:pt x="199" y="1"/>
                  </a:moveTo>
                  <a:cubicBezTo>
                    <a:pt x="94" y="1"/>
                    <a:pt x="5" y="90"/>
                    <a:pt x="1" y="202"/>
                  </a:cubicBezTo>
                  <a:cubicBezTo>
                    <a:pt x="1" y="320"/>
                    <a:pt x="98" y="423"/>
                    <a:pt x="211" y="423"/>
                  </a:cubicBezTo>
                  <a:cubicBezTo>
                    <a:pt x="215" y="423"/>
                    <a:pt x="218" y="423"/>
                    <a:pt x="221" y="423"/>
                  </a:cubicBezTo>
                  <a:cubicBezTo>
                    <a:pt x="340" y="423"/>
                    <a:pt x="432" y="332"/>
                    <a:pt x="422" y="212"/>
                  </a:cubicBezTo>
                  <a:cubicBezTo>
                    <a:pt x="422" y="94"/>
                    <a:pt x="335" y="7"/>
                    <a:pt x="216" y="1"/>
                  </a:cubicBezTo>
                  <a:cubicBezTo>
                    <a:pt x="211" y="1"/>
                    <a:pt x="205" y="1"/>
                    <a:pt x="199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1701275" y="4090625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21" y="1"/>
                  </a:moveTo>
                  <a:cubicBezTo>
                    <a:pt x="98" y="1"/>
                    <a:pt x="0" y="93"/>
                    <a:pt x="5" y="211"/>
                  </a:cubicBezTo>
                  <a:cubicBezTo>
                    <a:pt x="5" y="330"/>
                    <a:pt x="98" y="422"/>
                    <a:pt x="211" y="427"/>
                  </a:cubicBezTo>
                  <a:cubicBezTo>
                    <a:pt x="214" y="427"/>
                    <a:pt x="218" y="427"/>
                    <a:pt x="221" y="427"/>
                  </a:cubicBezTo>
                  <a:cubicBezTo>
                    <a:pt x="335" y="427"/>
                    <a:pt x="432" y="342"/>
                    <a:pt x="432" y="222"/>
                  </a:cubicBezTo>
                  <a:cubicBezTo>
                    <a:pt x="432" y="98"/>
                    <a:pt x="345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2178925" y="4143425"/>
              <a:ext cx="10800" cy="10825"/>
            </a:xfrm>
            <a:custGeom>
              <a:rect b="b" l="l" r="r" t="t"/>
              <a:pathLst>
                <a:path extrusionOk="0" h="433" w="432">
                  <a:moveTo>
                    <a:pt x="226" y="1"/>
                  </a:moveTo>
                  <a:cubicBezTo>
                    <a:pt x="103" y="1"/>
                    <a:pt x="5" y="93"/>
                    <a:pt x="5" y="217"/>
                  </a:cubicBezTo>
                  <a:cubicBezTo>
                    <a:pt x="0" y="330"/>
                    <a:pt x="103" y="432"/>
                    <a:pt x="216" y="432"/>
                  </a:cubicBezTo>
                  <a:cubicBezTo>
                    <a:pt x="334" y="432"/>
                    <a:pt x="432" y="345"/>
                    <a:pt x="432" y="227"/>
                  </a:cubicBezTo>
                  <a:cubicBezTo>
                    <a:pt x="432" y="109"/>
                    <a:pt x="339" y="16"/>
                    <a:pt x="22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1754325" y="398452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1" y="0"/>
                  </a:moveTo>
                  <a:cubicBezTo>
                    <a:pt x="93" y="0"/>
                    <a:pt x="1" y="98"/>
                    <a:pt x="1" y="211"/>
                  </a:cubicBezTo>
                  <a:cubicBezTo>
                    <a:pt x="1" y="334"/>
                    <a:pt x="93" y="427"/>
                    <a:pt x="216" y="427"/>
                  </a:cubicBezTo>
                  <a:cubicBezTo>
                    <a:pt x="335" y="427"/>
                    <a:pt x="422" y="329"/>
                    <a:pt x="422" y="211"/>
                  </a:cubicBezTo>
                  <a:cubicBezTo>
                    <a:pt x="42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1966675" y="451522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06" y="0"/>
                  </a:moveTo>
                  <a:cubicBezTo>
                    <a:pt x="93" y="0"/>
                    <a:pt x="1" y="98"/>
                    <a:pt x="1" y="221"/>
                  </a:cubicBezTo>
                  <a:cubicBezTo>
                    <a:pt x="1" y="341"/>
                    <a:pt x="93" y="427"/>
                    <a:pt x="212" y="427"/>
                  </a:cubicBezTo>
                  <a:cubicBezTo>
                    <a:pt x="215" y="427"/>
                    <a:pt x="218" y="427"/>
                    <a:pt x="222" y="427"/>
                  </a:cubicBezTo>
                  <a:cubicBezTo>
                    <a:pt x="335" y="427"/>
                    <a:pt x="427" y="329"/>
                    <a:pt x="427" y="216"/>
                  </a:cubicBezTo>
                  <a:cubicBezTo>
                    <a:pt x="427" y="93"/>
                    <a:pt x="330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1648350" y="414382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6" y="0"/>
                  </a:moveTo>
                  <a:cubicBezTo>
                    <a:pt x="93" y="0"/>
                    <a:pt x="0" y="93"/>
                    <a:pt x="0" y="211"/>
                  </a:cubicBezTo>
                  <a:cubicBezTo>
                    <a:pt x="0" y="329"/>
                    <a:pt x="103" y="427"/>
                    <a:pt x="216" y="427"/>
                  </a:cubicBezTo>
                  <a:cubicBezTo>
                    <a:pt x="334" y="427"/>
                    <a:pt x="421" y="329"/>
                    <a:pt x="421" y="211"/>
                  </a:cubicBezTo>
                  <a:cubicBezTo>
                    <a:pt x="421" y="93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1966550" y="398452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1" y="0"/>
                  </a:moveTo>
                  <a:cubicBezTo>
                    <a:pt x="93" y="5"/>
                    <a:pt x="1" y="98"/>
                    <a:pt x="1" y="221"/>
                  </a:cubicBezTo>
                  <a:cubicBezTo>
                    <a:pt x="6" y="334"/>
                    <a:pt x="98" y="427"/>
                    <a:pt x="211" y="427"/>
                  </a:cubicBezTo>
                  <a:cubicBezTo>
                    <a:pt x="335" y="427"/>
                    <a:pt x="432" y="329"/>
                    <a:pt x="432" y="211"/>
                  </a:cubicBezTo>
                  <a:cubicBezTo>
                    <a:pt x="43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1701275" y="4143800"/>
              <a:ext cx="10800" cy="10825"/>
            </a:xfrm>
            <a:custGeom>
              <a:rect b="b" l="l" r="r" t="t"/>
              <a:pathLst>
                <a:path extrusionOk="0" h="433" w="432">
                  <a:moveTo>
                    <a:pt x="212" y="1"/>
                  </a:moveTo>
                  <a:cubicBezTo>
                    <a:pt x="93" y="1"/>
                    <a:pt x="0" y="97"/>
                    <a:pt x="5" y="222"/>
                  </a:cubicBezTo>
                  <a:cubicBezTo>
                    <a:pt x="5" y="335"/>
                    <a:pt x="98" y="433"/>
                    <a:pt x="211" y="433"/>
                  </a:cubicBezTo>
                  <a:cubicBezTo>
                    <a:pt x="334" y="433"/>
                    <a:pt x="432" y="340"/>
                    <a:pt x="432" y="222"/>
                  </a:cubicBezTo>
                  <a:cubicBezTo>
                    <a:pt x="432" y="99"/>
                    <a:pt x="345" y="1"/>
                    <a:pt x="221" y="1"/>
                  </a:cubicBezTo>
                  <a:cubicBezTo>
                    <a:pt x="218" y="1"/>
                    <a:pt x="215" y="1"/>
                    <a:pt x="21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1860575" y="4515225"/>
              <a:ext cx="10800" cy="10675"/>
            </a:xfrm>
            <a:custGeom>
              <a:rect b="b" l="l" r="r" t="t"/>
              <a:pathLst>
                <a:path extrusionOk="0" h="427" w="432">
                  <a:moveTo>
                    <a:pt x="221" y="0"/>
                  </a:moveTo>
                  <a:cubicBezTo>
                    <a:pt x="98" y="0"/>
                    <a:pt x="0" y="93"/>
                    <a:pt x="0" y="216"/>
                  </a:cubicBezTo>
                  <a:cubicBezTo>
                    <a:pt x="0" y="329"/>
                    <a:pt x="93" y="422"/>
                    <a:pt x="206" y="427"/>
                  </a:cubicBezTo>
                  <a:cubicBezTo>
                    <a:pt x="209" y="427"/>
                    <a:pt x="213" y="427"/>
                    <a:pt x="216" y="427"/>
                  </a:cubicBezTo>
                  <a:cubicBezTo>
                    <a:pt x="335" y="427"/>
                    <a:pt x="427" y="341"/>
                    <a:pt x="427" y="221"/>
                  </a:cubicBezTo>
                  <a:cubicBezTo>
                    <a:pt x="432" y="98"/>
                    <a:pt x="334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1993275" y="390487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6" y="0"/>
                  </a:moveTo>
                  <a:cubicBezTo>
                    <a:pt x="98" y="0"/>
                    <a:pt x="1" y="98"/>
                    <a:pt x="6" y="211"/>
                  </a:cubicBezTo>
                  <a:cubicBezTo>
                    <a:pt x="1" y="329"/>
                    <a:pt x="93" y="427"/>
                    <a:pt x="216" y="427"/>
                  </a:cubicBezTo>
                  <a:cubicBezTo>
                    <a:pt x="340" y="427"/>
                    <a:pt x="427" y="334"/>
                    <a:pt x="427" y="221"/>
                  </a:cubicBezTo>
                  <a:cubicBezTo>
                    <a:pt x="427" y="98"/>
                    <a:pt x="340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1966825" y="4037325"/>
              <a:ext cx="10925" cy="10800"/>
            </a:xfrm>
            <a:custGeom>
              <a:rect b="b" l="l" r="r" t="t"/>
              <a:pathLst>
                <a:path extrusionOk="0" h="432" w="437">
                  <a:moveTo>
                    <a:pt x="216" y="0"/>
                  </a:moveTo>
                  <a:cubicBezTo>
                    <a:pt x="103" y="10"/>
                    <a:pt x="5" y="98"/>
                    <a:pt x="5" y="216"/>
                  </a:cubicBezTo>
                  <a:cubicBezTo>
                    <a:pt x="0" y="334"/>
                    <a:pt x="87" y="432"/>
                    <a:pt x="211" y="432"/>
                  </a:cubicBezTo>
                  <a:cubicBezTo>
                    <a:pt x="214" y="432"/>
                    <a:pt x="217" y="432"/>
                    <a:pt x="220" y="432"/>
                  </a:cubicBezTo>
                  <a:cubicBezTo>
                    <a:pt x="334" y="432"/>
                    <a:pt x="422" y="341"/>
                    <a:pt x="427" y="221"/>
                  </a:cubicBezTo>
                  <a:cubicBezTo>
                    <a:pt x="437" y="98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1435975" y="4196875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7" y="0"/>
                  </a:moveTo>
                  <a:cubicBezTo>
                    <a:pt x="93" y="0"/>
                    <a:pt x="1" y="88"/>
                    <a:pt x="1" y="206"/>
                  </a:cubicBezTo>
                  <a:cubicBezTo>
                    <a:pt x="1" y="324"/>
                    <a:pt x="93" y="422"/>
                    <a:pt x="217" y="422"/>
                  </a:cubicBezTo>
                  <a:cubicBezTo>
                    <a:pt x="330" y="422"/>
                    <a:pt x="427" y="324"/>
                    <a:pt x="427" y="211"/>
                  </a:cubicBezTo>
                  <a:cubicBezTo>
                    <a:pt x="427" y="93"/>
                    <a:pt x="33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1754325" y="4249925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6" y="1"/>
                  </a:moveTo>
                  <a:cubicBezTo>
                    <a:pt x="93" y="1"/>
                    <a:pt x="1" y="93"/>
                    <a:pt x="1" y="217"/>
                  </a:cubicBezTo>
                  <a:cubicBezTo>
                    <a:pt x="1" y="330"/>
                    <a:pt x="103" y="427"/>
                    <a:pt x="216" y="427"/>
                  </a:cubicBezTo>
                  <a:cubicBezTo>
                    <a:pt x="335" y="427"/>
                    <a:pt x="432" y="330"/>
                    <a:pt x="432" y="217"/>
                  </a:cubicBezTo>
                  <a:cubicBezTo>
                    <a:pt x="432" y="93"/>
                    <a:pt x="340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1621625" y="4276650"/>
              <a:ext cx="10800" cy="10425"/>
            </a:xfrm>
            <a:custGeom>
              <a:rect b="b" l="l" r="r" t="t"/>
              <a:pathLst>
                <a:path extrusionOk="0" h="417" w="432">
                  <a:moveTo>
                    <a:pt x="216" y="1"/>
                  </a:moveTo>
                  <a:cubicBezTo>
                    <a:pt x="98" y="1"/>
                    <a:pt x="0" y="88"/>
                    <a:pt x="0" y="206"/>
                  </a:cubicBezTo>
                  <a:cubicBezTo>
                    <a:pt x="0" y="319"/>
                    <a:pt x="93" y="417"/>
                    <a:pt x="216" y="417"/>
                  </a:cubicBezTo>
                  <a:cubicBezTo>
                    <a:pt x="334" y="417"/>
                    <a:pt x="432" y="319"/>
                    <a:pt x="427" y="211"/>
                  </a:cubicBezTo>
                  <a:cubicBezTo>
                    <a:pt x="427" y="98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1515625" y="43826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7" y="0"/>
                  </a:moveTo>
                  <a:cubicBezTo>
                    <a:pt x="98" y="0"/>
                    <a:pt x="1" y="98"/>
                    <a:pt x="1" y="211"/>
                  </a:cubicBezTo>
                  <a:cubicBezTo>
                    <a:pt x="1" y="319"/>
                    <a:pt x="93" y="421"/>
                    <a:pt x="206" y="421"/>
                  </a:cubicBezTo>
                  <a:cubicBezTo>
                    <a:pt x="330" y="421"/>
                    <a:pt x="427" y="329"/>
                    <a:pt x="427" y="211"/>
                  </a:cubicBezTo>
                  <a:cubicBezTo>
                    <a:pt x="427" y="87"/>
                    <a:pt x="335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1621875" y="438265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06" y="0"/>
                  </a:moveTo>
                  <a:cubicBezTo>
                    <a:pt x="88" y="5"/>
                    <a:pt x="1" y="98"/>
                    <a:pt x="1" y="211"/>
                  </a:cubicBezTo>
                  <a:cubicBezTo>
                    <a:pt x="1" y="329"/>
                    <a:pt x="93" y="421"/>
                    <a:pt x="211" y="421"/>
                  </a:cubicBezTo>
                  <a:cubicBezTo>
                    <a:pt x="324" y="421"/>
                    <a:pt x="422" y="319"/>
                    <a:pt x="422" y="206"/>
                  </a:cubicBezTo>
                  <a:cubicBezTo>
                    <a:pt x="422" y="87"/>
                    <a:pt x="32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1860575" y="4249925"/>
              <a:ext cx="10800" cy="10825"/>
            </a:xfrm>
            <a:custGeom>
              <a:rect b="b" l="l" r="r" t="t"/>
              <a:pathLst>
                <a:path extrusionOk="0" h="433" w="432">
                  <a:moveTo>
                    <a:pt x="221" y="1"/>
                  </a:moveTo>
                  <a:cubicBezTo>
                    <a:pt x="98" y="1"/>
                    <a:pt x="0" y="93"/>
                    <a:pt x="11" y="222"/>
                  </a:cubicBezTo>
                  <a:cubicBezTo>
                    <a:pt x="11" y="335"/>
                    <a:pt x="103" y="432"/>
                    <a:pt x="221" y="432"/>
                  </a:cubicBezTo>
                  <a:cubicBezTo>
                    <a:pt x="334" y="432"/>
                    <a:pt x="432" y="335"/>
                    <a:pt x="432" y="222"/>
                  </a:cubicBezTo>
                  <a:cubicBezTo>
                    <a:pt x="432" y="93"/>
                    <a:pt x="345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2152575" y="4382650"/>
              <a:ext cx="10575" cy="10550"/>
            </a:xfrm>
            <a:custGeom>
              <a:rect b="b" l="l" r="r" t="t"/>
              <a:pathLst>
                <a:path extrusionOk="0" h="422" w="423">
                  <a:moveTo>
                    <a:pt x="211" y="0"/>
                  </a:moveTo>
                  <a:cubicBezTo>
                    <a:pt x="88" y="0"/>
                    <a:pt x="1" y="87"/>
                    <a:pt x="1" y="211"/>
                  </a:cubicBezTo>
                  <a:cubicBezTo>
                    <a:pt x="1" y="329"/>
                    <a:pt x="88" y="421"/>
                    <a:pt x="206" y="421"/>
                  </a:cubicBezTo>
                  <a:cubicBezTo>
                    <a:pt x="330" y="421"/>
                    <a:pt x="422" y="329"/>
                    <a:pt x="422" y="211"/>
                  </a:cubicBezTo>
                  <a:cubicBezTo>
                    <a:pt x="422" y="87"/>
                    <a:pt x="330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1435975" y="4090625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06" y="1"/>
                  </a:moveTo>
                  <a:cubicBezTo>
                    <a:pt x="93" y="1"/>
                    <a:pt x="1" y="98"/>
                    <a:pt x="1" y="222"/>
                  </a:cubicBezTo>
                  <a:cubicBezTo>
                    <a:pt x="1" y="335"/>
                    <a:pt x="98" y="427"/>
                    <a:pt x="217" y="427"/>
                  </a:cubicBezTo>
                  <a:cubicBezTo>
                    <a:pt x="330" y="427"/>
                    <a:pt x="427" y="330"/>
                    <a:pt x="427" y="217"/>
                  </a:cubicBezTo>
                  <a:cubicBezTo>
                    <a:pt x="427" y="93"/>
                    <a:pt x="330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1701275" y="4037450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6" y="0"/>
                  </a:moveTo>
                  <a:cubicBezTo>
                    <a:pt x="98" y="0"/>
                    <a:pt x="0" y="98"/>
                    <a:pt x="0" y="216"/>
                  </a:cubicBezTo>
                  <a:cubicBezTo>
                    <a:pt x="0" y="329"/>
                    <a:pt x="93" y="427"/>
                    <a:pt x="216" y="427"/>
                  </a:cubicBezTo>
                  <a:cubicBezTo>
                    <a:pt x="334" y="427"/>
                    <a:pt x="427" y="339"/>
                    <a:pt x="427" y="216"/>
                  </a:cubicBezTo>
                  <a:cubicBezTo>
                    <a:pt x="427" y="98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1966825" y="4090850"/>
              <a:ext cx="10550" cy="10600"/>
            </a:xfrm>
            <a:custGeom>
              <a:rect b="b" l="l" r="r" t="t"/>
              <a:pathLst>
                <a:path extrusionOk="0" h="424" w="422">
                  <a:moveTo>
                    <a:pt x="230" y="0"/>
                  </a:moveTo>
                  <a:cubicBezTo>
                    <a:pt x="222" y="0"/>
                    <a:pt x="214" y="1"/>
                    <a:pt x="206" y="2"/>
                  </a:cubicBezTo>
                  <a:cubicBezTo>
                    <a:pt x="87" y="2"/>
                    <a:pt x="0" y="94"/>
                    <a:pt x="0" y="218"/>
                  </a:cubicBezTo>
                  <a:cubicBezTo>
                    <a:pt x="0" y="336"/>
                    <a:pt x="93" y="423"/>
                    <a:pt x="211" y="423"/>
                  </a:cubicBezTo>
                  <a:cubicBezTo>
                    <a:pt x="324" y="418"/>
                    <a:pt x="421" y="321"/>
                    <a:pt x="421" y="208"/>
                  </a:cubicBezTo>
                  <a:cubicBezTo>
                    <a:pt x="421" y="93"/>
                    <a:pt x="337" y="0"/>
                    <a:pt x="23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2152450" y="4276525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1" y="0"/>
                  </a:moveTo>
                  <a:cubicBezTo>
                    <a:pt x="93" y="0"/>
                    <a:pt x="1" y="88"/>
                    <a:pt x="1" y="206"/>
                  </a:cubicBezTo>
                  <a:cubicBezTo>
                    <a:pt x="1" y="324"/>
                    <a:pt x="88" y="422"/>
                    <a:pt x="211" y="422"/>
                  </a:cubicBezTo>
                  <a:cubicBezTo>
                    <a:pt x="335" y="422"/>
                    <a:pt x="427" y="334"/>
                    <a:pt x="422" y="211"/>
                  </a:cubicBezTo>
                  <a:cubicBezTo>
                    <a:pt x="42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1833725" y="4541925"/>
              <a:ext cx="10950" cy="10575"/>
            </a:xfrm>
            <a:custGeom>
              <a:rect b="b" l="l" r="r" t="t"/>
              <a:pathLst>
                <a:path extrusionOk="0" h="423" w="438">
                  <a:moveTo>
                    <a:pt x="217" y="1"/>
                  </a:moveTo>
                  <a:cubicBezTo>
                    <a:pt x="103" y="1"/>
                    <a:pt x="10" y="92"/>
                    <a:pt x="0" y="207"/>
                  </a:cubicBezTo>
                  <a:cubicBezTo>
                    <a:pt x="0" y="320"/>
                    <a:pt x="98" y="422"/>
                    <a:pt x="216" y="422"/>
                  </a:cubicBezTo>
                  <a:cubicBezTo>
                    <a:pt x="339" y="422"/>
                    <a:pt x="432" y="335"/>
                    <a:pt x="432" y="212"/>
                  </a:cubicBezTo>
                  <a:cubicBezTo>
                    <a:pt x="437" y="88"/>
                    <a:pt x="350" y="1"/>
                    <a:pt x="226" y="1"/>
                  </a:cubicBezTo>
                  <a:cubicBezTo>
                    <a:pt x="223" y="1"/>
                    <a:pt x="22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1701275" y="4568275"/>
              <a:ext cx="10800" cy="10575"/>
            </a:xfrm>
            <a:custGeom>
              <a:rect b="b" l="l" r="r" t="t"/>
              <a:pathLst>
                <a:path extrusionOk="0" h="423" w="432">
                  <a:moveTo>
                    <a:pt x="212" y="0"/>
                  </a:moveTo>
                  <a:cubicBezTo>
                    <a:pt x="93" y="0"/>
                    <a:pt x="0" y="96"/>
                    <a:pt x="0" y="211"/>
                  </a:cubicBezTo>
                  <a:cubicBezTo>
                    <a:pt x="0" y="329"/>
                    <a:pt x="93" y="422"/>
                    <a:pt x="206" y="422"/>
                  </a:cubicBezTo>
                  <a:cubicBezTo>
                    <a:pt x="212" y="422"/>
                    <a:pt x="218" y="423"/>
                    <a:pt x="224" y="423"/>
                  </a:cubicBezTo>
                  <a:cubicBezTo>
                    <a:pt x="339" y="423"/>
                    <a:pt x="427" y="333"/>
                    <a:pt x="432" y="216"/>
                  </a:cubicBezTo>
                  <a:cubicBezTo>
                    <a:pt x="432" y="93"/>
                    <a:pt x="345" y="1"/>
                    <a:pt x="221" y="1"/>
                  </a:cubicBezTo>
                  <a:cubicBezTo>
                    <a:pt x="218" y="0"/>
                    <a:pt x="215" y="0"/>
                    <a:pt x="21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2046475" y="4382250"/>
              <a:ext cx="10550" cy="10825"/>
            </a:xfrm>
            <a:custGeom>
              <a:rect b="b" l="l" r="r" t="t"/>
              <a:pathLst>
                <a:path extrusionOk="0" h="433" w="422">
                  <a:moveTo>
                    <a:pt x="211" y="1"/>
                  </a:moveTo>
                  <a:cubicBezTo>
                    <a:pt x="93" y="11"/>
                    <a:pt x="0" y="98"/>
                    <a:pt x="0" y="216"/>
                  </a:cubicBezTo>
                  <a:cubicBezTo>
                    <a:pt x="0" y="330"/>
                    <a:pt x="93" y="432"/>
                    <a:pt x="211" y="432"/>
                  </a:cubicBezTo>
                  <a:cubicBezTo>
                    <a:pt x="329" y="432"/>
                    <a:pt x="421" y="345"/>
                    <a:pt x="421" y="222"/>
                  </a:cubicBezTo>
                  <a:cubicBezTo>
                    <a:pt x="416" y="103"/>
                    <a:pt x="324" y="1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2099275" y="4276525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16" y="0"/>
                  </a:moveTo>
                  <a:cubicBezTo>
                    <a:pt x="103" y="0"/>
                    <a:pt x="10" y="88"/>
                    <a:pt x="5" y="206"/>
                  </a:cubicBezTo>
                  <a:cubicBezTo>
                    <a:pt x="0" y="324"/>
                    <a:pt x="87" y="422"/>
                    <a:pt x="211" y="422"/>
                  </a:cubicBezTo>
                  <a:cubicBezTo>
                    <a:pt x="334" y="422"/>
                    <a:pt x="432" y="334"/>
                    <a:pt x="432" y="216"/>
                  </a:cubicBezTo>
                  <a:cubicBezTo>
                    <a:pt x="432" y="93"/>
                    <a:pt x="33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1966550" y="4196850"/>
              <a:ext cx="10825" cy="10600"/>
            </a:xfrm>
            <a:custGeom>
              <a:rect b="b" l="l" r="r" t="t"/>
              <a:pathLst>
                <a:path extrusionOk="0" h="424" w="433">
                  <a:moveTo>
                    <a:pt x="208" y="1"/>
                  </a:moveTo>
                  <a:cubicBezTo>
                    <a:pt x="94" y="1"/>
                    <a:pt x="6" y="90"/>
                    <a:pt x="6" y="202"/>
                  </a:cubicBezTo>
                  <a:cubicBezTo>
                    <a:pt x="1" y="325"/>
                    <a:pt x="93" y="423"/>
                    <a:pt x="211" y="423"/>
                  </a:cubicBezTo>
                  <a:cubicBezTo>
                    <a:pt x="215" y="423"/>
                    <a:pt x="218" y="423"/>
                    <a:pt x="221" y="423"/>
                  </a:cubicBezTo>
                  <a:cubicBezTo>
                    <a:pt x="340" y="423"/>
                    <a:pt x="432" y="332"/>
                    <a:pt x="432" y="212"/>
                  </a:cubicBezTo>
                  <a:cubicBezTo>
                    <a:pt x="432" y="99"/>
                    <a:pt x="340" y="7"/>
                    <a:pt x="227" y="1"/>
                  </a:cubicBezTo>
                  <a:cubicBezTo>
                    <a:pt x="221" y="1"/>
                    <a:pt x="214" y="1"/>
                    <a:pt x="208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1966550" y="4568275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22" y="1"/>
                  </a:moveTo>
                  <a:cubicBezTo>
                    <a:pt x="104" y="1"/>
                    <a:pt x="16" y="88"/>
                    <a:pt x="6" y="206"/>
                  </a:cubicBezTo>
                  <a:cubicBezTo>
                    <a:pt x="1" y="329"/>
                    <a:pt x="93" y="422"/>
                    <a:pt x="211" y="422"/>
                  </a:cubicBezTo>
                  <a:cubicBezTo>
                    <a:pt x="218" y="422"/>
                    <a:pt x="224" y="423"/>
                    <a:pt x="230" y="423"/>
                  </a:cubicBezTo>
                  <a:cubicBezTo>
                    <a:pt x="344" y="423"/>
                    <a:pt x="432" y="333"/>
                    <a:pt x="432" y="216"/>
                  </a:cubicBezTo>
                  <a:cubicBezTo>
                    <a:pt x="432" y="103"/>
                    <a:pt x="335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1568700" y="4276650"/>
              <a:ext cx="10550" cy="10425"/>
            </a:xfrm>
            <a:custGeom>
              <a:rect b="b" l="l" r="r" t="t"/>
              <a:pathLst>
                <a:path extrusionOk="0" h="417" w="422">
                  <a:moveTo>
                    <a:pt x="211" y="1"/>
                  </a:moveTo>
                  <a:cubicBezTo>
                    <a:pt x="98" y="1"/>
                    <a:pt x="0" y="88"/>
                    <a:pt x="0" y="206"/>
                  </a:cubicBezTo>
                  <a:cubicBezTo>
                    <a:pt x="0" y="319"/>
                    <a:pt x="87" y="417"/>
                    <a:pt x="211" y="417"/>
                  </a:cubicBezTo>
                  <a:cubicBezTo>
                    <a:pt x="334" y="417"/>
                    <a:pt x="421" y="319"/>
                    <a:pt x="421" y="211"/>
                  </a:cubicBezTo>
                  <a:cubicBezTo>
                    <a:pt x="421" y="88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1833975" y="3904725"/>
              <a:ext cx="10825" cy="10825"/>
            </a:xfrm>
            <a:custGeom>
              <a:rect b="b" l="l" r="r" t="t"/>
              <a:pathLst>
                <a:path extrusionOk="0" h="433" w="433">
                  <a:moveTo>
                    <a:pt x="216" y="1"/>
                  </a:moveTo>
                  <a:cubicBezTo>
                    <a:pt x="98" y="1"/>
                    <a:pt x="1" y="93"/>
                    <a:pt x="1" y="212"/>
                  </a:cubicBezTo>
                  <a:cubicBezTo>
                    <a:pt x="1" y="330"/>
                    <a:pt x="98" y="433"/>
                    <a:pt x="211" y="433"/>
                  </a:cubicBezTo>
                  <a:cubicBezTo>
                    <a:pt x="214" y="433"/>
                    <a:pt x="217" y="433"/>
                    <a:pt x="221" y="433"/>
                  </a:cubicBezTo>
                  <a:cubicBezTo>
                    <a:pt x="339" y="433"/>
                    <a:pt x="432" y="337"/>
                    <a:pt x="432" y="217"/>
                  </a:cubicBezTo>
                  <a:cubicBezTo>
                    <a:pt x="432" y="88"/>
                    <a:pt x="340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2046475" y="4276650"/>
              <a:ext cx="10550" cy="10425"/>
            </a:xfrm>
            <a:custGeom>
              <a:rect b="b" l="l" r="r" t="t"/>
              <a:pathLst>
                <a:path extrusionOk="0" h="417" w="422">
                  <a:moveTo>
                    <a:pt x="220" y="0"/>
                  </a:moveTo>
                  <a:cubicBezTo>
                    <a:pt x="217" y="0"/>
                    <a:pt x="214" y="0"/>
                    <a:pt x="211" y="1"/>
                  </a:cubicBezTo>
                  <a:cubicBezTo>
                    <a:pt x="93" y="1"/>
                    <a:pt x="0" y="98"/>
                    <a:pt x="0" y="211"/>
                  </a:cubicBezTo>
                  <a:cubicBezTo>
                    <a:pt x="5" y="329"/>
                    <a:pt x="93" y="417"/>
                    <a:pt x="211" y="417"/>
                  </a:cubicBezTo>
                  <a:cubicBezTo>
                    <a:pt x="329" y="417"/>
                    <a:pt x="421" y="329"/>
                    <a:pt x="421" y="206"/>
                  </a:cubicBezTo>
                  <a:cubicBezTo>
                    <a:pt x="421" y="86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1701275" y="4409100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13" y="0"/>
                  </a:moveTo>
                  <a:cubicBezTo>
                    <a:pt x="99" y="0"/>
                    <a:pt x="11" y="101"/>
                    <a:pt x="11" y="211"/>
                  </a:cubicBezTo>
                  <a:cubicBezTo>
                    <a:pt x="1" y="329"/>
                    <a:pt x="94" y="428"/>
                    <a:pt x="205" y="428"/>
                  </a:cubicBezTo>
                  <a:cubicBezTo>
                    <a:pt x="210" y="428"/>
                    <a:pt x="216" y="428"/>
                    <a:pt x="221" y="427"/>
                  </a:cubicBezTo>
                  <a:cubicBezTo>
                    <a:pt x="345" y="417"/>
                    <a:pt x="432" y="330"/>
                    <a:pt x="432" y="211"/>
                  </a:cubicBezTo>
                  <a:cubicBezTo>
                    <a:pt x="427" y="98"/>
                    <a:pt x="334" y="1"/>
                    <a:pt x="221" y="1"/>
                  </a:cubicBezTo>
                  <a:cubicBezTo>
                    <a:pt x="218" y="1"/>
                    <a:pt x="216" y="0"/>
                    <a:pt x="21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1913625" y="3931200"/>
              <a:ext cx="10825" cy="10825"/>
            </a:xfrm>
            <a:custGeom>
              <a:rect b="b" l="l" r="r" t="t"/>
              <a:pathLst>
                <a:path extrusionOk="0" h="433" w="433">
                  <a:moveTo>
                    <a:pt x="216" y="1"/>
                  </a:moveTo>
                  <a:cubicBezTo>
                    <a:pt x="103" y="6"/>
                    <a:pt x="6" y="98"/>
                    <a:pt x="6" y="211"/>
                  </a:cubicBezTo>
                  <a:cubicBezTo>
                    <a:pt x="1" y="340"/>
                    <a:pt x="88" y="432"/>
                    <a:pt x="211" y="432"/>
                  </a:cubicBezTo>
                  <a:cubicBezTo>
                    <a:pt x="335" y="432"/>
                    <a:pt x="432" y="340"/>
                    <a:pt x="427" y="211"/>
                  </a:cubicBezTo>
                  <a:cubicBezTo>
                    <a:pt x="427" y="98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1488900" y="4037575"/>
              <a:ext cx="11075" cy="10550"/>
            </a:xfrm>
            <a:custGeom>
              <a:rect b="b" l="l" r="r" t="t"/>
              <a:pathLst>
                <a:path extrusionOk="0" h="422" w="443">
                  <a:moveTo>
                    <a:pt x="222" y="0"/>
                  </a:moveTo>
                  <a:cubicBezTo>
                    <a:pt x="88" y="6"/>
                    <a:pt x="1" y="113"/>
                    <a:pt x="11" y="216"/>
                  </a:cubicBezTo>
                  <a:cubicBezTo>
                    <a:pt x="11" y="340"/>
                    <a:pt x="104" y="422"/>
                    <a:pt x="222" y="422"/>
                  </a:cubicBezTo>
                  <a:cubicBezTo>
                    <a:pt x="345" y="422"/>
                    <a:pt x="443" y="324"/>
                    <a:pt x="443" y="211"/>
                  </a:cubicBezTo>
                  <a:cubicBezTo>
                    <a:pt x="443" y="93"/>
                    <a:pt x="340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2019875" y="4037450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07" y="0"/>
                  </a:moveTo>
                  <a:cubicBezTo>
                    <a:pt x="93" y="0"/>
                    <a:pt x="0" y="96"/>
                    <a:pt x="0" y="216"/>
                  </a:cubicBezTo>
                  <a:cubicBezTo>
                    <a:pt x="0" y="345"/>
                    <a:pt x="93" y="427"/>
                    <a:pt x="216" y="427"/>
                  </a:cubicBezTo>
                  <a:cubicBezTo>
                    <a:pt x="329" y="427"/>
                    <a:pt x="427" y="329"/>
                    <a:pt x="427" y="216"/>
                  </a:cubicBezTo>
                  <a:cubicBezTo>
                    <a:pt x="427" y="98"/>
                    <a:pt x="329" y="0"/>
                    <a:pt x="216" y="0"/>
                  </a:cubicBezTo>
                  <a:cubicBezTo>
                    <a:pt x="213" y="0"/>
                    <a:pt x="210" y="0"/>
                    <a:pt x="20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1648350" y="403757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1" y="0"/>
                  </a:moveTo>
                  <a:cubicBezTo>
                    <a:pt x="103" y="6"/>
                    <a:pt x="0" y="93"/>
                    <a:pt x="0" y="211"/>
                  </a:cubicBezTo>
                  <a:cubicBezTo>
                    <a:pt x="0" y="334"/>
                    <a:pt x="87" y="427"/>
                    <a:pt x="211" y="427"/>
                  </a:cubicBezTo>
                  <a:cubicBezTo>
                    <a:pt x="334" y="427"/>
                    <a:pt x="421" y="340"/>
                    <a:pt x="421" y="216"/>
                  </a:cubicBezTo>
                  <a:cubicBezTo>
                    <a:pt x="421" y="93"/>
                    <a:pt x="32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1648350" y="456840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20" y="0"/>
                  </a:moveTo>
                  <a:cubicBezTo>
                    <a:pt x="217" y="0"/>
                    <a:pt x="214" y="1"/>
                    <a:pt x="211" y="1"/>
                  </a:cubicBezTo>
                  <a:cubicBezTo>
                    <a:pt x="103" y="1"/>
                    <a:pt x="5" y="93"/>
                    <a:pt x="0" y="206"/>
                  </a:cubicBezTo>
                  <a:cubicBezTo>
                    <a:pt x="0" y="330"/>
                    <a:pt x="87" y="427"/>
                    <a:pt x="211" y="427"/>
                  </a:cubicBezTo>
                  <a:cubicBezTo>
                    <a:pt x="334" y="427"/>
                    <a:pt x="421" y="335"/>
                    <a:pt x="421" y="211"/>
                  </a:cubicBezTo>
                  <a:cubicBezTo>
                    <a:pt x="421" y="96"/>
                    <a:pt x="334" y="0"/>
                    <a:pt x="22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1833975" y="4329450"/>
              <a:ext cx="10825" cy="10825"/>
            </a:xfrm>
            <a:custGeom>
              <a:rect b="b" l="l" r="r" t="t"/>
              <a:pathLst>
                <a:path extrusionOk="0" h="433" w="433">
                  <a:moveTo>
                    <a:pt x="211" y="1"/>
                  </a:moveTo>
                  <a:cubicBezTo>
                    <a:pt x="98" y="6"/>
                    <a:pt x="1" y="103"/>
                    <a:pt x="1" y="222"/>
                  </a:cubicBezTo>
                  <a:cubicBezTo>
                    <a:pt x="1" y="340"/>
                    <a:pt x="98" y="432"/>
                    <a:pt x="216" y="432"/>
                  </a:cubicBezTo>
                  <a:cubicBezTo>
                    <a:pt x="340" y="427"/>
                    <a:pt x="432" y="335"/>
                    <a:pt x="432" y="211"/>
                  </a:cubicBezTo>
                  <a:cubicBezTo>
                    <a:pt x="422" y="93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1913625" y="4249900"/>
              <a:ext cx="10825" cy="10850"/>
            </a:xfrm>
            <a:custGeom>
              <a:rect b="b" l="l" r="r" t="t"/>
              <a:pathLst>
                <a:path extrusionOk="0" h="434" w="433">
                  <a:moveTo>
                    <a:pt x="226" y="1"/>
                  </a:moveTo>
                  <a:cubicBezTo>
                    <a:pt x="221" y="1"/>
                    <a:pt x="216" y="1"/>
                    <a:pt x="211" y="2"/>
                  </a:cubicBezTo>
                  <a:cubicBezTo>
                    <a:pt x="88" y="2"/>
                    <a:pt x="1" y="94"/>
                    <a:pt x="6" y="228"/>
                  </a:cubicBezTo>
                  <a:cubicBezTo>
                    <a:pt x="6" y="336"/>
                    <a:pt x="103" y="433"/>
                    <a:pt x="216" y="433"/>
                  </a:cubicBezTo>
                  <a:cubicBezTo>
                    <a:pt x="335" y="433"/>
                    <a:pt x="432" y="331"/>
                    <a:pt x="432" y="218"/>
                  </a:cubicBezTo>
                  <a:cubicBezTo>
                    <a:pt x="422" y="95"/>
                    <a:pt x="324" y="1"/>
                    <a:pt x="22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1701525" y="387840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1"/>
                  </a:moveTo>
                  <a:cubicBezTo>
                    <a:pt x="93" y="1"/>
                    <a:pt x="1" y="103"/>
                    <a:pt x="1" y="216"/>
                  </a:cubicBezTo>
                  <a:cubicBezTo>
                    <a:pt x="1" y="335"/>
                    <a:pt x="88" y="422"/>
                    <a:pt x="206" y="422"/>
                  </a:cubicBezTo>
                  <a:cubicBezTo>
                    <a:pt x="324" y="422"/>
                    <a:pt x="417" y="335"/>
                    <a:pt x="422" y="216"/>
                  </a:cubicBezTo>
                  <a:cubicBezTo>
                    <a:pt x="422" y="98"/>
                    <a:pt x="32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1807525" y="39313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1" y="1"/>
                  </a:moveTo>
                  <a:cubicBezTo>
                    <a:pt x="93" y="11"/>
                    <a:pt x="0" y="98"/>
                    <a:pt x="0" y="217"/>
                  </a:cubicBezTo>
                  <a:cubicBezTo>
                    <a:pt x="0" y="335"/>
                    <a:pt x="87" y="427"/>
                    <a:pt x="211" y="427"/>
                  </a:cubicBezTo>
                  <a:cubicBezTo>
                    <a:pt x="334" y="427"/>
                    <a:pt x="421" y="335"/>
                    <a:pt x="421" y="217"/>
                  </a:cubicBezTo>
                  <a:cubicBezTo>
                    <a:pt x="427" y="98"/>
                    <a:pt x="32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1515625" y="4276525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22" y="0"/>
                  </a:moveTo>
                  <a:cubicBezTo>
                    <a:pt x="104" y="0"/>
                    <a:pt x="1" y="93"/>
                    <a:pt x="1" y="211"/>
                  </a:cubicBezTo>
                  <a:cubicBezTo>
                    <a:pt x="1" y="324"/>
                    <a:pt x="93" y="422"/>
                    <a:pt x="217" y="422"/>
                  </a:cubicBezTo>
                  <a:cubicBezTo>
                    <a:pt x="335" y="422"/>
                    <a:pt x="427" y="324"/>
                    <a:pt x="427" y="211"/>
                  </a:cubicBezTo>
                  <a:cubicBezTo>
                    <a:pt x="427" y="93"/>
                    <a:pt x="335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1807525" y="42499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1" y="1"/>
                  </a:moveTo>
                  <a:cubicBezTo>
                    <a:pt x="87" y="1"/>
                    <a:pt x="0" y="93"/>
                    <a:pt x="0" y="217"/>
                  </a:cubicBezTo>
                  <a:cubicBezTo>
                    <a:pt x="5" y="330"/>
                    <a:pt x="93" y="427"/>
                    <a:pt x="211" y="427"/>
                  </a:cubicBezTo>
                  <a:cubicBezTo>
                    <a:pt x="334" y="427"/>
                    <a:pt x="427" y="330"/>
                    <a:pt x="427" y="217"/>
                  </a:cubicBezTo>
                  <a:cubicBezTo>
                    <a:pt x="427" y="93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2019875" y="456827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07" y="0"/>
                  </a:moveTo>
                  <a:cubicBezTo>
                    <a:pt x="93" y="0"/>
                    <a:pt x="0" y="91"/>
                    <a:pt x="0" y="211"/>
                  </a:cubicBezTo>
                  <a:cubicBezTo>
                    <a:pt x="0" y="333"/>
                    <a:pt x="84" y="423"/>
                    <a:pt x="198" y="423"/>
                  </a:cubicBezTo>
                  <a:cubicBezTo>
                    <a:pt x="204" y="423"/>
                    <a:pt x="210" y="422"/>
                    <a:pt x="216" y="422"/>
                  </a:cubicBezTo>
                  <a:cubicBezTo>
                    <a:pt x="329" y="422"/>
                    <a:pt x="427" y="329"/>
                    <a:pt x="427" y="211"/>
                  </a:cubicBezTo>
                  <a:cubicBezTo>
                    <a:pt x="422" y="93"/>
                    <a:pt x="329" y="1"/>
                    <a:pt x="216" y="1"/>
                  </a:cubicBezTo>
                  <a:cubicBezTo>
                    <a:pt x="213" y="0"/>
                    <a:pt x="210" y="0"/>
                    <a:pt x="20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1807650" y="4462150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195" y="0"/>
                  </a:moveTo>
                  <a:cubicBezTo>
                    <a:pt x="89" y="0"/>
                    <a:pt x="0" y="99"/>
                    <a:pt x="0" y="212"/>
                  </a:cubicBezTo>
                  <a:cubicBezTo>
                    <a:pt x="0" y="335"/>
                    <a:pt x="88" y="422"/>
                    <a:pt x="211" y="422"/>
                  </a:cubicBezTo>
                  <a:cubicBezTo>
                    <a:pt x="329" y="422"/>
                    <a:pt x="422" y="325"/>
                    <a:pt x="422" y="212"/>
                  </a:cubicBezTo>
                  <a:cubicBezTo>
                    <a:pt x="422" y="93"/>
                    <a:pt x="324" y="1"/>
                    <a:pt x="211" y="1"/>
                  </a:cubicBezTo>
                  <a:cubicBezTo>
                    <a:pt x="206" y="0"/>
                    <a:pt x="200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1913750" y="4462150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196" y="0"/>
                  </a:moveTo>
                  <a:cubicBezTo>
                    <a:pt x="90" y="0"/>
                    <a:pt x="1" y="99"/>
                    <a:pt x="1" y="212"/>
                  </a:cubicBezTo>
                  <a:cubicBezTo>
                    <a:pt x="1" y="335"/>
                    <a:pt x="93" y="422"/>
                    <a:pt x="211" y="422"/>
                  </a:cubicBezTo>
                  <a:cubicBezTo>
                    <a:pt x="335" y="422"/>
                    <a:pt x="427" y="325"/>
                    <a:pt x="427" y="212"/>
                  </a:cubicBezTo>
                  <a:cubicBezTo>
                    <a:pt x="427" y="93"/>
                    <a:pt x="330" y="1"/>
                    <a:pt x="211" y="1"/>
                  </a:cubicBezTo>
                  <a:cubicBezTo>
                    <a:pt x="206" y="0"/>
                    <a:pt x="201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1462700" y="41701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08" y="0"/>
                  </a:moveTo>
                  <a:cubicBezTo>
                    <a:pt x="99" y="0"/>
                    <a:pt x="1" y="101"/>
                    <a:pt x="1" y="211"/>
                  </a:cubicBezTo>
                  <a:cubicBezTo>
                    <a:pt x="1" y="327"/>
                    <a:pt x="84" y="427"/>
                    <a:pt x="202" y="427"/>
                  </a:cubicBezTo>
                  <a:cubicBezTo>
                    <a:pt x="205" y="427"/>
                    <a:pt x="208" y="427"/>
                    <a:pt x="211" y="427"/>
                  </a:cubicBezTo>
                  <a:cubicBezTo>
                    <a:pt x="335" y="427"/>
                    <a:pt x="417" y="335"/>
                    <a:pt x="432" y="211"/>
                  </a:cubicBezTo>
                  <a:cubicBezTo>
                    <a:pt x="422" y="98"/>
                    <a:pt x="335" y="1"/>
                    <a:pt x="216" y="1"/>
                  </a:cubicBezTo>
                  <a:cubicBezTo>
                    <a:pt x="214" y="0"/>
                    <a:pt x="211" y="0"/>
                    <a:pt x="208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1462575" y="4329325"/>
              <a:ext cx="10550" cy="10825"/>
            </a:xfrm>
            <a:custGeom>
              <a:rect b="b" l="l" r="r" t="t"/>
              <a:pathLst>
                <a:path extrusionOk="0" h="433" w="422">
                  <a:moveTo>
                    <a:pt x="211" y="0"/>
                  </a:moveTo>
                  <a:cubicBezTo>
                    <a:pt x="93" y="6"/>
                    <a:pt x="0" y="98"/>
                    <a:pt x="0" y="211"/>
                  </a:cubicBezTo>
                  <a:cubicBezTo>
                    <a:pt x="0" y="334"/>
                    <a:pt x="93" y="432"/>
                    <a:pt x="211" y="432"/>
                  </a:cubicBezTo>
                  <a:cubicBezTo>
                    <a:pt x="335" y="432"/>
                    <a:pt x="422" y="340"/>
                    <a:pt x="422" y="216"/>
                  </a:cubicBezTo>
                  <a:cubicBezTo>
                    <a:pt x="422" y="98"/>
                    <a:pt x="324" y="6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2178925" y="4197000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21" y="0"/>
                  </a:moveTo>
                  <a:cubicBezTo>
                    <a:pt x="218" y="0"/>
                    <a:pt x="214" y="0"/>
                    <a:pt x="211" y="1"/>
                  </a:cubicBezTo>
                  <a:cubicBezTo>
                    <a:pt x="98" y="1"/>
                    <a:pt x="0" y="93"/>
                    <a:pt x="0" y="211"/>
                  </a:cubicBezTo>
                  <a:cubicBezTo>
                    <a:pt x="0" y="329"/>
                    <a:pt x="103" y="422"/>
                    <a:pt x="216" y="422"/>
                  </a:cubicBezTo>
                  <a:cubicBezTo>
                    <a:pt x="339" y="422"/>
                    <a:pt x="432" y="329"/>
                    <a:pt x="432" y="206"/>
                  </a:cubicBezTo>
                  <a:cubicBezTo>
                    <a:pt x="432" y="86"/>
                    <a:pt x="340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1701275" y="42499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6" y="1"/>
                  </a:moveTo>
                  <a:cubicBezTo>
                    <a:pt x="93" y="1"/>
                    <a:pt x="0" y="93"/>
                    <a:pt x="0" y="217"/>
                  </a:cubicBezTo>
                  <a:cubicBezTo>
                    <a:pt x="0" y="330"/>
                    <a:pt x="98" y="427"/>
                    <a:pt x="216" y="427"/>
                  </a:cubicBezTo>
                  <a:cubicBezTo>
                    <a:pt x="329" y="427"/>
                    <a:pt x="427" y="335"/>
                    <a:pt x="427" y="217"/>
                  </a:cubicBezTo>
                  <a:cubicBezTo>
                    <a:pt x="427" y="93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1674800" y="43294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1" y="1"/>
                  </a:moveTo>
                  <a:cubicBezTo>
                    <a:pt x="93" y="1"/>
                    <a:pt x="1" y="98"/>
                    <a:pt x="1" y="211"/>
                  </a:cubicBezTo>
                  <a:cubicBezTo>
                    <a:pt x="1" y="335"/>
                    <a:pt x="93" y="427"/>
                    <a:pt x="206" y="427"/>
                  </a:cubicBezTo>
                  <a:cubicBezTo>
                    <a:pt x="330" y="427"/>
                    <a:pt x="427" y="329"/>
                    <a:pt x="427" y="211"/>
                  </a:cubicBezTo>
                  <a:cubicBezTo>
                    <a:pt x="432" y="98"/>
                    <a:pt x="330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1993275" y="4276525"/>
              <a:ext cx="10575" cy="10550"/>
            </a:xfrm>
            <a:custGeom>
              <a:rect b="b" l="l" r="r" t="t"/>
              <a:pathLst>
                <a:path extrusionOk="0" h="422" w="423">
                  <a:moveTo>
                    <a:pt x="211" y="0"/>
                  </a:moveTo>
                  <a:cubicBezTo>
                    <a:pt x="98" y="0"/>
                    <a:pt x="6" y="88"/>
                    <a:pt x="1" y="206"/>
                  </a:cubicBezTo>
                  <a:cubicBezTo>
                    <a:pt x="1" y="324"/>
                    <a:pt x="88" y="422"/>
                    <a:pt x="211" y="422"/>
                  </a:cubicBezTo>
                  <a:cubicBezTo>
                    <a:pt x="335" y="422"/>
                    <a:pt x="422" y="334"/>
                    <a:pt x="422" y="211"/>
                  </a:cubicBezTo>
                  <a:cubicBezTo>
                    <a:pt x="422" y="88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1993275" y="4329450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11" y="1"/>
                  </a:moveTo>
                  <a:cubicBezTo>
                    <a:pt x="98" y="1"/>
                    <a:pt x="1" y="93"/>
                    <a:pt x="1" y="206"/>
                  </a:cubicBezTo>
                  <a:cubicBezTo>
                    <a:pt x="1" y="329"/>
                    <a:pt x="98" y="427"/>
                    <a:pt x="211" y="427"/>
                  </a:cubicBezTo>
                  <a:cubicBezTo>
                    <a:pt x="335" y="427"/>
                    <a:pt x="422" y="335"/>
                    <a:pt x="422" y="211"/>
                  </a:cubicBezTo>
                  <a:cubicBezTo>
                    <a:pt x="422" y="98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1674800" y="4117225"/>
              <a:ext cx="10575" cy="10450"/>
            </a:xfrm>
            <a:custGeom>
              <a:rect b="b" l="l" r="r" t="t"/>
              <a:pathLst>
                <a:path extrusionOk="0" h="418" w="423">
                  <a:moveTo>
                    <a:pt x="211" y="0"/>
                  </a:moveTo>
                  <a:cubicBezTo>
                    <a:pt x="93" y="0"/>
                    <a:pt x="1" y="88"/>
                    <a:pt x="1" y="211"/>
                  </a:cubicBezTo>
                  <a:cubicBezTo>
                    <a:pt x="1" y="324"/>
                    <a:pt x="89" y="417"/>
                    <a:pt x="195" y="417"/>
                  </a:cubicBezTo>
                  <a:cubicBezTo>
                    <a:pt x="200" y="417"/>
                    <a:pt x="206" y="417"/>
                    <a:pt x="211" y="417"/>
                  </a:cubicBezTo>
                  <a:cubicBezTo>
                    <a:pt x="330" y="417"/>
                    <a:pt x="422" y="324"/>
                    <a:pt x="422" y="211"/>
                  </a:cubicBezTo>
                  <a:cubicBezTo>
                    <a:pt x="42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2019875" y="4196875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16" y="0"/>
                  </a:moveTo>
                  <a:cubicBezTo>
                    <a:pt x="93" y="0"/>
                    <a:pt x="0" y="88"/>
                    <a:pt x="0" y="211"/>
                  </a:cubicBezTo>
                  <a:cubicBezTo>
                    <a:pt x="0" y="331"/>
                    <a:pt x="88" y="422"/>
                    <a:pt x="206" y="422"/>
                  </a:cubicBezTo>
                  <a:cubicBezTo>
                    <a:pt x="210" y="422"/>
                    <a:pt x="213" y="422"/>
                    <a:pt x="216" y="422"/>
                  </a:cubicBezTo>
                  <a:cubicBezTo>
                    <a:pt x="329" y="417"/>
                    <a:pt x="427" y="324"/>
                    <a:pt x="427" y="211"/>
                  </a:cubicBezTo>
                  <a:cubicBezTo>
                    <a:pt x="432" y="93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1966675" y="3878400"/>
              <a:ext cx="10825" cy="10600"/>
            </a:xfrm>
            <a:custGeom>
              <a:rect b="b" l="l" r="r" t="t"/>
              <a:pathLst>
                <a:path extrusionOk="0" h="424" w="433">
                  <a:moveTo>
                    <a:pt x="217" y="1"/>
                  </a:moveTo>
                  <a:cubicBezTo>
                    <a:pt x="99" y="1"/>
                    <a:pt x="1" y="98"/>
                    <a:pt x="1" y="216"/>
                  </a:cubicBezTo>
                  <a:cubicBezTo>
                    <a:pt x="1" y="331"/>
                    <a:pt x="99" y="424"/>
                    <a:pt x="199" y="424"/>
                  </a:cubicBezTo>
                  <a:cubicBezTo>
                    <a:pt x="207" y="424"/>
                    <a:pt x="214" y="423"/>
                    <a:pt x="222" y="422"/>
                  </a:cubicBezTo>
                  <a:cubicBezTo>
                    <a:pt x="345" y="417"/>
                    <a:pt x="433" y="329"/>
                    <a:pt x="427" y="206"/>
                  </a:cubicBezTo>
                  <a:cubicBezTo>
                    <a:pt x="427" y="98"/>
                    <a:pt x="33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2205500" y="4329450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22" y="1"/>
                  </a:moveTo>
                  <a:cubicBezTo>
                    <a:pt x="98" y="1"/>
                    <a:pt x="1" y="93"/>
                    <a:pt x="1" y="211"/>
                  </a:cubicBezTo>
                  <a:cubicBezTo>
                    <a:pt x="1" y="335"/>
                    <a:pt x="93" y="427"/>
                    <a:pt x="206" y="427"/>
                  </a:cubicBezTo>
                  <a:cubicBezTo>
                    <a:pt x="330" y="427"/>
                    <a:pt x="427" y="329"/>
                    <a:pt x="427" y="211"/>
                  </a:cubicBezTo>
                  <a:cubicBezTo>
                    <a:pt x="427" y="98"/>
                    <a:pt x="335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2019750" y="3878400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11" y="1"/>
                  </a:moveTo>
                  <a:cubicBezTo>
                    <a:pt x="98" y="1"/>
                    <a:pt x="5" y="93"/>
                    <a:pt x="5" y="211"/>
                  </a:cubicBezTo>
                  <a:cubicBezTo>
                    <a:pt x="0" y="335"/>
                    <a:pt x="93" y="422"/>
                    <a:pt x="211" y="422"/>
                  </a:cubicBezTo>
                  <a:cubicBezTo>
                    <a:pt x="334" y="422"/>
                    <a:pt x="432" y="329"/>
                    <a:pt x="432" y="211"/>
                  </a:cubicBezTo>
                  <a:cubicBezTo>
                    <a:pt x="432" y="93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1833975" y="4276650"/>
              <a:ext cx="10825" cy="10425"/>
            </a:xfrm>
            <a:custGeom>
              <a:rect b="b" l="l" r="r" t="t"/>
              <a:pathLst>
                <a:path extrusionOk="0" h="417" w="433">
                  <a:moveTo>
                    <a:pt x="211" y="1"/>
                  </a:moveTo>
                  <a:cubicBezTo>
                    <a:pt x="93" y="1"/>
                    <a:pt x="1" y="98"/>
                    <a:pt x="1" y="211"/>
                  </a:cubicBezTo>
                  <a:cubicBezTo>
                    <a:pt x="1" y="329"/>
                    <a:pt x="93" y="417"/>
                    <a:pt x="216" y="417"/>
                  </a:cubicBezTo>
                  <a:cubicBezTo>
                    <a:pt x="340" y="412"/>
                    <a:pt x="432" y="329"/>
                    <a:pt x="422" y="211"/>
                  </a:cubicBezTo>
                  <a:cubicBezTo>
                    <a:pt x="422" y="88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1648200" y="4249925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17" y="1"/>
                  </a:moveTo>
                  <a:cubicBezTo>
                    <a:pt x="93" y="1"/>
                    <a:pt x="1" y="98"/>
                    <a:pt x="1" y="217"/>
                  </a:cubicBezTo>
                  <a:cubicBezTo>
                    <a:pt x="1" y="330"/>
                    <a:pt x="104" y="427"/>
                    <a:pt x="217" y="427"/>
                  </a:cubicBezTo>
                  <a:cubicBezTo>
                    <a:pt x="335" y="427"/>
                    <a:pt x="427" y="330"/>
                    <a:pt x="427" y="217"/>
                  </a:cubicBezTo>
                  <a:cubicBezTo>
                    <a:pt x="427" y="93"/>
                    <a:pt x="34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1648350" y="3931325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1" y="1"/>
                  </a:moveTo>
                  <a:cubicBezTo>
                    <a:pt x="98" y="11"/>
                    <a:pt x="0" y="98"/>
                    <a:pt x="0" y="217"/>
                  </a:cubicBezTo>
                  <a:cubicBezTo>
                    <a:pt x="0" y="330"/>
                    <a:pt x="87" y="427"/>
                    <a:pt x="211" y="427"/>
                  </a:cubicBezTo>
                  <a:cubicBezTo>
                    <a:pt x="334" y="427"/>
                    <a:pt x="421" y="345"/>
                    <a:pt x="421" y="217"/>
                  </a:cubicBezTo>
                  <a:cubicBezTo>
                    <a:pt x="421" y="98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1701275" y="39313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21" y="1"/>
                  </a:moveTo>
                  <a:cubicBezTo>
                    <a:pt x="103" y="1"/>
                    <a:pt x="0" y="98"/>
                    <a:pt x="0" y="217"/>
                  </a:cubicBezTo>
                  <a:cubicBezTo>
                    <a:pt x="0" y="335"/>
                    <a:pt x="93" y="427"/>
                    <a:pt x="216" y="427"/>
                  </a:cubicBezTo>
                  <a:cubicBezTo>
                    <a:pt x="334" y="427"/>
                    <a:pt x="427" y="335"/>
                    <a:pt x="427" y="217"/>
                  </a:cubicBezTo>
                  <a:cubicBezTo>
                    <a:pt x="427" y="98"/>
                    <a:pt x="334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1966825" y="39313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1" y="1"/>
                  </a:moveTo>
                  <a:cubicBezTo>
                    <a:pt x="93" y="1"/>
                    <a:pt x="0" y="98"/>
                    <a:pt x="0" y="217"/>
                  </a:cubicBezTo>
                  <a:cubicBezTo>
                    <a:pt x="0" y="335"/>
                    <a:pt x="87" y="427"/>
                    <a:pt x="211" y="427"/>
                  </a:cubicBezTo>
                  <a:cubicBezTo>
                    <a:pt x="329" y="427"/>
                    <a:pt x="421" y="335"/>
                    <a:pt x="427" y="217"/>
                  </a:cubicBezTo>
                  <a:cubicBezTo>
                    <a:pt x="427" y="98"/>
                    <a:pt x="32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1489175" y="4409100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11" y="1"/>
                  </a:moveTo>
                  <a:cubicBezTo>
                    <a:pt x="98" y="1"/>
                    <a:pt x="0" y="93"/>
                    <a:pt x="0" y="206"/>
                  </a:cubicBezTo>
                  <a:cubicBezTo>
                    <a:pt x="0" y="335"/>
                    <a:pt x="82" y="427"/>
                    <a:pt x="206" y="427"/>
                  </a:cubicBezTo>
                  <a:cubicBezTo>
                    <a:pt x="329" y="427"/>
                    <a:pt x="427" y="335"/>
                    <a:pt x="422" y="222"/>
                  </a:cubicBezTo>
                  <a:cubicBezTo>
                    <a:pt x="432" y="103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1515500" y="3958050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22" y="1"/>
                  </a:moveTo>
                  <a:cubicBezTo>
                    <a:pt x="98" y="1"/>
                    <a:pt x="1" y="98"/>
                    <a:pt x="6" y="211"/>
                  </a:cubicBezTo>
                  <a:cubicBezTo>
                    <a:pt x="11" y="329"/>
                    <a:pt x="103" y="422"/>
                    <a:pt x="222" y="422"/>
                  </a:cubicBezTo>
                  <a:cubicBezTo>
                    <a:pt x="227" y="422"/>
                    <a:pt x="233" y="423"/>
                    <a:pt x="238" y="423"/>
                  </a:cubicBezTo>
                  <a:cubicBezTo>
                    <a:pt x="344" y="423"/>
                    <a:pt x="432" y="329"/>
                    <a:pt x="432" y="211"/>
                  </a:cubicBezTo>
                  <a:cubicBezTo>
                    <a:pt x="432" y="88"/>
                    <a:pt x="340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1780800" y="4223350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21" y="0"/>
                  </a:moveTo>
                  <a:cubicBezTo>
                    <a:pt x="103" y="0"/>
                    <a:pt x="5" y="87"/>
                    <a:pt x="5" y="206"/>
                  </a:cubicBezTo>
                  <a:cubicBezTo>
                    <a:pt x="0" y="324"/>
                    <a:pt x="93" y="421"/>
                    <a:pt x="211" y="421"/>
                  </a:cubicBezTo>
                  <a:cubicBezTo>
                    <a:pt x="334" y="421"/>
                    <a:pt x="432" y="334"/>
                    <a:pt x="432" y="216"/>
                  </a:cubicBezTo>
                  <a:cubicBezTo>
                    <a:pt x="432" y="98"/>
                    <a:pt x="334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1966825" y="440910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02" y="0"/>
                  </a:moveTo>
                  <a:cubicBezTo>
                    <a:pt x="88" y="0"/>
                    <a:pt x="0" y="96"/>
                    <a:pt x="0" y="211"/>
                  </a:cubicBezTo>
                  <a:cubicBezTo>
                    <a:pt x="0" y="335"/>
                    <a:pt x="87" y="427"/>
                    <a:pt x="211" y="427"/>
                  </a:cubicBezTo>
                  <a:cubicBezTo>
                    <a:pt x="329" y="427"/>
                    <a:pt x="427" y="330"/>
                    <a:pt x="421" y="211"/>
                  </a:cubicBezTo>
                  <a:cubicBezTo>
                    <a:pt x="421" y="98"/>
                    <a:pt x="324" y="1"/>
                    <a:pt x="211" y="1"/>
                  </a:cubicBezTo>
                  <a:cubicBezTo>
                    <a:pt x="208" y="0"/>
                    <a:pt x="205" y="0"/>
                    <a:pt x="20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1489175" y="4249925"/>
              <a:ext cx="10550" cy="10825"/>
            </a:xfrm>
            <a:custGeom>
              <a:rect b="b" l="l" r="r" t="t"/>
              <a:pathLst>
                <a:path extrusionOk="0" h="433" w="422">
                  <a:moveTo>
                    <a:pt x="202" y="1"/>
                  </a:moveTo>
                  <a:cubicBezTo>
                    <a:pt x="88" y="1"/>
                    <a:pt x="0" y="91"/>
                    <a:pt x="0" y="206"/>
                  </a:cubicBezTo>
                  <a:cubicBezTo>
                    <a:pt x="0" y="330"/>
                    <a:pt x="93" y="427"/>
                    <a:pt x="211" y="432"/>
                  </a:cubicBezTo>
                  <a:cubicBezTo>
                    <a:pt x="329" y="432"/>
                    <a:pt x="422" y="330"/>
                    <a:pt x="422" y="217"/>
                  </a:cubicBezTo>
                  <a:cubicBezTo>
                    <a:pt x="416" y="98"/>
                    <a:pt x="329" y="1"/>
                    <a:pt x="211" y="1"/>
                  </a:cubicBezTo>
                  <a:cubicBezTo>
                    <a:pt x="208" y="1"/>
                    <a:pt x="205" y="1"/>
                    <a:pt x="20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2046475" y="3958050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211" y="1"/>
                  </a:moveTo>
                  <a:cubicBezTo>
                    <a:pt x="93" y="1"/>
                    <a:pt x="0" y="88"/>
                    <a:pt x="0" y="206"/>
                  </a:cubicBezTo>
                  <a:cubicBezTo>
                    <a:pt x="0" y="319"/>
                    <a:pt x="93" y="422"/>
                    <a:pt x="211" y="422"/>
                  </a:cubicBezTo>
                  <a:cubicBezTo>
                    <a:pt x="216" y="422"/>
                    <a:pt x="222" y="423"/>
                    <a:pt x="227" y="423"/>
                  </a:cubicBezTo>
                  <a:cubicBezTo>
                    <a:pt x="333" y="423"/>
                    <a:pt x="421" y="329"/>
                    <a:pt x="421" y="211"/>
                  </a:cubicBezTo>
                  <a:cubicBezTo>
                    <a:pt x="421" y="88"/>
                    <a:pt x="32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2205500" y="411735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17" y="1"/>
                  </a:moveTo>
                  <a:cubicBezTo>
                    <a:pt x="93" y="1"/>
                    <a:pt x="1" y="88"/>
                    <a:pt x="1" y="216"/>
                  </a:cubicBezTo>
                  <a:cubicBezTo>
                    <a:pt x="11" y="335"/>
                    <a:pt x="98" y="422"/>
                    <a:pt x="217" y="422"/>
                  </a:cubicBezTo>
                  <a:cubicBezTo>
                    <a:pt x="335" y="422"/>
                    <a:pt x="432" y="329"/>
                    <a:pt x="432" y="211"/>
                  </a:cubicBezTo>
                  <a:cubicBezTo>
                    <a:pt x="432" y="88"/>
                    <a:pt x="335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1489175" y="398452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1" y="0"/>
                  </a:moveTo>
                  <a:cubicBezTo>
                    <a:pt x="93" y="0"/>
                    <a:pt x="0" y="87"/>
                    <a:pt x="0" y="211"/>
                  </a:cubicBezTo>
                  <a:cubicBezTo>
                    <a:pt x="0" y="334"/>
                    <a:pt x="93" y="427"/>
                    <a:pt x="211" y="427"/>
                  </a:cubicBezTo>
                  <a:cubicBezTo>
                    <a:pt x="329" y="427"/>
                    <a:pt x="422" y="329"/>
                    <a:pt x="422" y="211"/>
                  </a:cubicBezTo>
                  <a:cubicBezTo>
                    <a:pt x="416" y="98"/>
                    <a:pt x="32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1674800" y="4435800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03" y="1"/>
                  </a:moveTo>
                  <a:cubicBezTo>
                    <a:pt x="89" y="1"/>
                    <a:pt x="1" y="90"/>
                    <a:pt x="1" y="207"/>
                  </a:cubicBezTo>
                  <a:cubicBezTo>
                    <a:pt x="1" y="320"/>
                    <a:pt x="93" y="418"/>
                    <a:pt x="206" y="423"/>
                  </a:cubicBezTo>
                  <a:cubicBezTo>
                    <a:pt x="330" y="423"/>
                    <a:pt x="427" y="325"/>
                    <a:pt x="427" y="212"/>
                  </a:cubicBezTo>
                  <a:cubicBezTo>
                    <a:pt x="427" y="94"/>
                    <a:pt x="335" y="1"/>
                    <a:pt x="222" y="1"/>
                  </a:cubicBezTo>
                  <a:cubicBezTo>
                    <a:pt x="215" y="1"/>
                    <a:pt x="209" y="1"/>
                    <a:pt x="20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1833975" y="4435575"/>
              <a:ext cx="10825" cy="10800"/>
            </a:xfrm>
            <a:custGeom>
              <a:rect b="b" l="l" r="r" t="t"/>
              <a:pathLst>
                <a:path extrusionOk="0" h="432" w="433">
                  <a:moveTo>
                    <a:pt x="211" y="0"/>
                  </a:moveTo>
                  <a:cubicBezTo>
                    <a:pt x="88" y="5"/>
                    <a:pt x="1" y="103"/>
                    <a:pt x="1" y="221"/>
                  </a:cubicBezTo>
                  <a:cubicBezTo>
                    <a:pt x="1" y="344"/>
                    <a:pt x="98" y="432"/>
                    <a:pt x="216" y="432"/>
                  </a:cubicBezTo>
                  <a:cubicBezTo>
                    <a:pt x="340" y="427"/>
                    <a:pt x="432" y="334"/>
                    <a:pt x="432" y="216"/>
                  </a:cubicBezTo>
                  <a:cubicBezTo>
                    <a:pt x="43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1993150" y="443557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6" y="0"/>
                  </a:moveTo>
                  <a:cubicBezTo>
                    <a:pt x="93" y="0"/>
                    <a:pt x="0" y="103"/>
                    <a:pt x="6" y="221"/>
                  </a:cubicBezTo>
                  <a:cubicBezTo>
                    <a:pt x="6" y="334"/>
                    <a:pt x="103" y="427"/>
                    <a:pt x="216" y="427"/>
                  </a:cubicBezTo>
                  <a:cubicBezTo>
                    <a:pt x="340" y="427"/>
                    <a:pt x="427" y="334"/>
                    <a:pt x="427" y="216"/>
                  </a:cubicBezTo>
                  <a:cubicBezTo>
                    <a:pt x="427" y="93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1648350" y="4196875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0"/>
                  </a:moveTo>
                  <a:cubicBezTo>
                    <a:pt x="98" y="0"/>
                    <a:pt x="0" y="88"/>
                    <a:pt x="0" y="206"/>
                  </a:cubicBezTo>
                  <a:cubicBezTo>
                    <a:pt x="0" y="319"/>
                    <a:pt x="98" y="422"/>
                    <a:pt x="211" y="422"/>
                  </a:cubicBezTo>
                  <a:cubicBezTo>
                    <a:pt x="334" y="422"/>
                    <a:pt x="421" y="334"/>
                    <a:pt x="421" y="211"/>
                  </a:cubicBezTo>
                  <a:cubicBezTo>
                    <a:pt x="421" y="88"/>
                    <a:pt x="32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2019875" y="398452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6" y="0"/>
                  </a:moveTo>
                  <a:cubicBezTo>
                    <a:pt x="93" y="0"/>
                    <a:pt x="0" y="87"/>
                    <a:pt x="0" y="211"/>
                  </a:cubicBezTo>
                  <a:cubicBezTo>
                    <a:pt x="0" y="334"/>
                    <a:pt x="93" y="427"/>
                    <a:pt x="216" y="427"/>
                  </a:cubicBezTo>
                  <a:cubicBezTo>
                    <a:pt x="329" y="416"/>
                    <a:pt x="427" y="329"/>
                    <a:pt x="427" y="211"/>
                  </a:cubicBezTo>
                  <a:cubicBezTo>
                    <a:pt x="432" y="98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1887175" y="4223350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211" y="0"/>
                  </a:moveTo>
                  <a:cubicBezTo>
                    <a:pt x="98" y="0"/>
                    <a:pt x="5" y="87"/>
                    <a:pt x="0" y="206"/>
                  </a:cubicBezTo>
                  <a:cubicBezTo>
                    <a:pt x="0" y="324"/>
                    <a:pt x="82" y="421"/>
                    <a:pt x="206" y="421"/>
                  </a:cubicBezTo>
                  <a:cubicBezTo>
                    <a:pt x="212" y="422"/>
                    <a:pt x="218" y="422"/>
                    <a:pt x="223" y="422"/>
                  </a:cubicBezTo>
                  <a:cubicBezTo>
                    <a:pt x="333" y="422"/>
                    <a:pt x="421" y="333"/>
                    <a:pt x="416" y="216"/>
                  </a:cubicBezTo>
                  <a:cubicBezTo>
                    <a:pt x="421" y="103"/>
                    <a:pt x="32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1648200" y="4461900"/>
              <a:ext cx="10700" cy="10825"/>
            </a:xfrm>
            <a:custGeom>
              <a:rect b="b" l="l" r="r" t="t"/>
              <a:pathLst>
                <a:path extrusionOk="0" h="433" w="428">
                  <a:moveTo>
                    <a:pt x="212" y="1"/>
                  </a:moveTo>
                  <a:cubicBezTo>
                    <a:pt x="93" y="1"/>
                    <a:pt x="1" y="103"/>
                    <a:pt x="1" y="222"/>
                  </a:cubicBezTo>
                  <a:cubicBezTo>
                    <a:pt x="6" y="335"/>
                    <a:pt x="93" y="432"/>
                    <a:pt x="212" y="432"/>
                  </a:cubicBezTo>
                  <a:cubicBezTo>
                    <a:pt x="215" y="432"/>
                    <a:pt x="219" y="433"/>
                    <a:pt x="222" y="433"/>
                  </a:cubicBezTo>
                  <a:cubicBezTo>
                    <a:pt x="345" y="433"/>
                    <a:pt x="427" y="347"/>
                    <a:pt x="427" y="227"/>
                  </a:cubicBezTo>
                  <a:cubicBezTo>
                    <a:pt x="427" y="103"/>
                    <a:pt x="335" y="11"/>
                    <a:pt x="21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1701275" y="4461900"/>
              <a:ext cx="10800" cy="10825"/>
            </a:xfrm>
            <a:custGeom>
              <a:rect b="b" l="l" r="r" t="t"/>
              <a:pathLst>
                <a:path extrusionOk="0" h="433" w="432">
                  <a:moveTo>
                    <a:pt x="211" y="1"/>
                  </a:moveTo>
                  <a:cubicBezTo>
                    <a:pt x="98" y="1"/>
                    <a:pt x="0" y="103"/>
                    <a:pt x="0" y="222"/>
                  </a:cubicBezTo>
                  <a:cubicBezTo>
                    <a:pt x="0" y="345"/>
                    <a:pt x="98" y="432"/>
                    <a:pt x="221" y="432"/>
                  </a:cubicBezTo>
                  <a:cubicBezTo>
                    <a:pt x="345" y="432"/>
                    <a:pt x="432" y="335"/>
                    <a:pt x="427" y="206"/>
                  </a:cubicBezTo>
                  <a:cubicBezTo>
                    <a:pt x="427" y="93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1568700" y="4011225"/>
              <a:ext cx="10800" cy="10575"/>
            </a:xfrm>
            <a:custGeom>
              <a:rect b="b" l="l" r="r" t="t"/>
              <a:pathLst>
                <a:path extrusionOk="0" h="423" w="432">
                  <a:moveTo>
                    <a:pt x="216" y="1"/>
                  </a:moveTo>
                  <a:cubicBezTo>
                    <a:pt x="87" y="1"/>
                    <a:pt x="0" y="83"/>
                    <a:pt x="5" y="212"/>
                  </a:cubicBezTo>
                  <a:cubicBezTo>
                    <a:pt x="5" y="325"/>
                    <a:pt x="103" y="422"/>
                    <a:pt x="216" y="422"/>
                  </a:cubicBezTo>
                  <a:cubicBezTo>
                    <a:pt x="334" y="422"/>
                    <a:pt x="432" y="325"/>
                    <a:pt x="432" y="212"/>
                  </a:cubicBezTo>
                  <a:cubicBezTo>
                    <a:pt x="432" y="88"/>
                    <a:pt x="339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1621875" y="4011225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194" y="0"/>
                  </a:moveTo>
                  <a:cubicBezTo>
                    <a:pt x="80" y="0"/>
                    <a:pt x="1" y="94"/>
                    <a:pt x="1" y="212"/>
                  </a:cubicBezTo>
                  <a:cubicBezTo>
                    <a:pt x="1" y="325"/>
                    <a:pt x="93" y="422"/>
                    <a:pt x="211" y="422"/>
                  </a:cubicBezTo>
                  <a:cubicBezTo>
                    <a:pt x="324" y="417"/>
                    <a:pt x="422" y="325"/>
                    <a:pt x="422" y="212"/>
                  </a:cubicBezTo>
                  <a:cubicBezTo>
                    <a:pt x="422" y="93"/>
                    <a:pt x="335" y="1"/>
                    <a:pt x="211" y="1"/>
                  </a:cubicBezTo>
                  <a:cubicBezTo>
                    <a:pt x="205" y="0"/>
                    <a:pt x="199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1966825" y="4462150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194" y="0"/>
                  </a:moveTo>
                  <a:cubicBezTo>
                    <a:pt x="84" y="0"/>
                    <a:pt x="0" y="94"/>
                    <a:pt x="0" y="212"/>
                  </a:cubicBezTo>
                  <a:cubicBezTo>
                    <a:pt x="0" y="335"/>
                    <a:pt x="87" y="422"/>
                    <a:pt x="211" y="422"/>
                  </a:cubicBezTo>
                  <a:cubicBezTo>
                    <a:pt x="329" y="422"/>
                    <a:pt x="427" y="335"/>
                    <a:pt x="421" y="212"/>
                  </a:cubicBezTo>
                  <a:cubicBezTo>
                    <a:pt x="421" y="93"/>
                    <a:pt x="324" y="1"/>
                    <a:pt x="211" y="1"/>
                  </a:cubicBezTo>
                  <a:cubicBezTo>
                    <a:pt x="205" y="0"/>
                    <a:pt x="199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1515625" y="4488750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17" y="1"/>
                  </a:moveTo>
                  <a:cubicBezTo>
                    <a:pt x="98" y="1"/>
                    <a:pt x="1" y="98"/>
                    <a:pt x="1" y="211"/>
                  </a:cubicBezTo>
                  <a:cubicBezTo>
                    <a:pt x="1" y="327"/>
                    <a:pt x="94" y="422"/>
                    <a:pt x="208" y="422"/>
                  </a:cubicBezTo>
                  <a:cubicBezTo>
                    <a:pt x="211" y="422"/>
                    <a:pt x="214" y="422"/>
                    <a:pt x="217" y="422"/>
                  </a:cubicBezTo>
                  <a:cubicBezTo>
                    <a:pt x="335" y="422"/>
                    <a:pt x="427" y="330"/>
                    <a:pt x="427" y="206"/>
                  </a:cubicBezTo>
                  <a:cubicBezTo>
                    <a:pt x="422" y="93"/>
                    <a:pt x="33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2046200" y="4488750"/>
              <a:ext cx="10950" cy="10700"/>
            </a:xfrm>
            <a:custGeom>
              <a:rect b="b" l="l" r="r" t="t"/>
              <a:pathLst>
                <a:path extrusionOk="0" h="428" w="438">
                  <a:moveTo>
                    <a:pt x="218" y="0"/>
                  </a:moveTo>
                  <a:cubicBezTo>
                    <a:pt x="99" y="0"/>
                    <a:pt x="11" y="96"/>
                    <a:pt x="11" y="206"/>
                  </a:cubicBezTo>
                  <a:cubicBezTo>
                    <a:pt x="1" y="324"/>
                    <a:pt x="98" y="427"/>
                    <a:pt x="222" y="427"/>
                  </a:cubicBezTo>
                  <a:cubicBezTo>
                    <a:pt x="335" y="427"/>
                    <a:pt x="432" y="335"/>
                    <a:pt x="432" y="222"/>
                  </a:cubicBezTo>
                  <a:cubicBezTo>
                    <a:pt x="438" y="98"/>
                    <a:pt x="350" y="1"/>
                    <a:pt x="227" y="1"/>
                  </a:cubicBezTo>
                  <a:cubicBezTo>
                    <a:pt x="224" y="1"/>
                    <a:pt x="221" y="0"/>
                    <a:pt x="218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1648200" y="451522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2" y="0"/>
                  </a:moveTo>
                  <a:cubicBezTo>
                    <a:pt x="93" y="0"/>
                    <a:pt x="1" y="98"/>
                    <a:pt x="1" y="216"/>
                  </a:cubicBezTo>
                  <a:cubicBezTo>
                    <a:pt x="1" y="329"/>
                    <a:pt x="93" y="427"/>
                    <a:pt x="212" y="427"/>
                  </a:cubicBezTo>
                  <a:cubicBezTo>
                    <a:pt x="335" y="427"/>
                    <a:pt x="427" y="334"/>
                    <a:pt x="427" y="216"/>
                  </a:cubicBezTo>
                  <a:cubicBezTo>
                    <a:pt x="427" y="93"/>
                    <a:pt x="340" y="0"/>
                    <a:pt x="21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2019875" y="440910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06" y="1"/>
                  </a:moveTo>
                  <a:cubicBezTo>
                    <a:pt x="93" y="1"/>
                    <a:pt x="0" y="98"/>
                    <a:pt x="0" y="211"/>
                  </a:cubicBezTo>
                  <a:cubicBezTo>
                    <a:pt x="0" y="335"/>
                    <a:pt x="93" y="427"/>
                    <a:pt x="216" y="427"/>
                  </a:cubicBezTo>
                  <a:cubicBezTo>
                    <a:pt x="334" y="427"/>
                    <a:pt x="427" y="330"/>
                    <a:pt x="427" y="211"/>
                  </a:cubicBezTo>
                  <a:cubicBezTo>
                    <a:pt x="427" y="98"/>
                    <a:pt x="324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1435975" y="4249925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22" y="1"/>
                  </a:moveTo>
                  <a:cubicBezTo>
                    <a:pt x="93" y="1"/>
                    <a:pt x="1" y="88"/>
                    <a:pt x="11" y="206"/>
                  </a:cubicBezTo>
                  <a:cubicBezTo>
                    <a:pt x="11" y="330"/>
                    <a:pt x="98" y="427"/>
                    <a:pt x="222" y="427"/>
                  </a:cubicBezTo>
                  <a:cubicBezTo>
                    <a:pt x="330" y="427"/>
                    <a:pt x="432" y="335"/>
                    <a:pt x="432" y="222"/>
                  </a:cubicBezTo>
                  <a:cubicBezTo>
                    <a:pt x="432" y="98"/>
                    <a:pt x="345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2205500" y="42233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7" y="0"/>
                  </a:moveTo>
                  <a:cubicBezTo>
                    <a:pt x="98" y="0"/>
                    <a:pt x="1" y="87"/>
                    <a:pt x="1" y="206"/>
                  </a:cubicBezTo>
                  <a:cubicBezTo>
                    <a:pt x="1" y="324"/>
                    <a:pt x="88" y="421"/>
                    <a:pt x="206" y="421"/>
                  </a:cubicBezTo>
                  <a:cubicBezTo>
                    <a:pt x="330" y="421"/>
                    <a:pt x="427" y="334"/>
                    <a:pt x="427" y="216"/>
                  </a:cubicBezTo>
                  <a:cubicBezTo>
                    <a:pt x="427" y="103"/>
                    <a:pt x="33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1489175" y="419687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1" y="0"/>
                  </a:moveTo>
                  <a:cubicBezTo>
                    <a:pt x="93" y="0"/>
                    <a:pt x="0" y="88"/>
                    <a:pt x="0" y="211"/>
                  </a:cubicBezTo>
                  <a:cubicBezTo>
                    <a:pt x="0" y="334"/>
                    <a:pt x="93" y="422"/>
                    <a:pt x="211" y="427"/>
                  </a:cubicBezTo>
                  <a:cubicBezTo>
                    <a:pt x="329" y="427"/>
                    <a:pt x="422" y="324"/>
                    <a:pt x="422" y="211"/>
                  </a:cubicBezTo>
                  <a:cubicBezTo>
                    <a:pt x="422" y="93"/>
                    <a:pt x="32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1993275" y="4011200"/>
              <a:ext cx="10700" cy="10600"/>
            </a:xfrm>
            <a:custGeom>
              <a:rect b="b" l="l" r="r" t="t"/>
              <a:pathLst>
                <a:path extrusionOk="0" h="424" w="428">
                  <a:moveTo>
                    <a:pt x="192" y="0"/>
                  </a:moveTo>
                  <a:cubicBezTo>
                    <a:pt x="96" y="0"/>
                    <a:pt x="1" y="80"/>
                    <a:pt x="1" y="213"/>
                  </a:cubicBezTo>
                  <a:cubicBezTo>
                    <a:pt x="1" y="326"/>
                    <a:pt x="103" y="423"/>
                    <a:pt x="216" y="423"/>
                  </a:cubicBezTo>
                  <a:cubicBezTo>
                    <a:pt x="335" y="423"/>
                    <a:pt x="427" y="326"/>
                    <a:pt x="427" y="213"/>
                  </a:cubicBezTo>
                  <a:cubicBezTo>
                    <a:pt x="427" y="89"/>
                    <a:pt x="340" y="2"/>
                    <a:pt x="216" y="2"/>
                  </a:cubicBezTo>
                  <a:cubicBezTo>
                    <a:pt x="208" y="1"/>
                    <a:pt x="200" y="0"/>
                    <a:pt x="19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2099400" y="4011200"/>
              <a:ext cx="10800" cy="10600"/>
            </a:xfrm>
            <a:custGeom>
              <a:rect b="b" l="l" r="r" t="t"/>
              <a:pathLst>
                <a:path extrusionOk="0" h="424" w="432">
                  <a:moveTo>
                    <a:pt x="233" y="0"/>
                  </a:moveTo>
                  <a:cubicBezTo>
                    <a:pt x="225" y="0"/>
                    <a:pt x="218" y="1"/>
                    <a:pt x="211" y="2"/>
                  </a:cubicBezTo>
                  <a:cubicBezTo>
                    <a:pt x="93" y="2"/>
                    <a:pt x="0" y="89"/>
                    <a:pt x="0" y="213"/>
                  </a:cubicBezTo>
                  <a:cubicBezTo>
                    <a:pt x="5" y="326"/>
                    <a:pt x="98" y="423"/>
                    <a:pt x="211" y="423"/>
                  </a:cubicBezTo>
                  <a:cubicBezTo>
                    <a:pt x="214" y="423"/>
                    <a:pt x="217" y="424"/>
                    <a:pt x="219" y="424"/>
                  </a:cubicBezTo>
                  <a:cubicBezTo>
                    <a:pt x="334" y="424"/>
                    <a:pt x="427" y="323"/>
                    <a:pt x="427" y="213"/>
                  </a:cubicBezTo>
                  <a:cubicBezTo>
                    <a:pt x="432" y="93"/>
                    <a:pt x="330" y="0"/>
                    <a:pt x="23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2019875" y="451522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06" y="0"/>
                  </a:moveTo>
                  <a:cubicBezTo>
                    <a:pt x="93" y="0"/>
                    <a:pt x="0" y="98"/>
                    <a:pt x="0" y="221"/>
                  </a:cubicBezTo>
                  <a:cubicBezTo>
                    <a:pt x="0" y="334"/>
                    <a:pt x="93" y="427"/>
                    <a:pt x="206" y="427"/>
                  </a:cubicBezTo>
                  <a:cubicBezTo>
                    <a:pt x="329" y="427"/>
                    <a:pt x="427" y="329"/>
                    <a:pt x="427" y="216"/>
                  </a:cubicBezTo>
                  <a:cubicBezTo>
                    <a:pt x="427" y="98"/>
                    <a:pt x="32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1568700" y="4541675"/>
              <a:ext cx="10550" cy="10825"/>
            </a:xfrm>
            <a:custGeom>
              <a:rect b="b" l="l" r="r" t="t"/>
              <a:pathLst>
                <a:path extrusionOk="0" h="433" w="422">
                  <a:moveTo>
                    <a:pt x="206" y="1"/>
                  </a:moveTo>
                  <a:cubicBezTo>
                    <a:pt x="87" y="11"/>
                    <a:pt x="0" y="98"/>
                    <a:pt x="0" y="217"/>
                  </a:cubicBezTo>
                  <a:cubicBezTo>
                    <a:pt x="0" y="340"/>
                    <a:pt x="98" y="432"/>
                    <a:pt x="211" y="432"/>
                  </a:cubicBezTo>
                  <a:cubicBezTo>
                    <a:pt x="329" y="432"/>
                    <a:pt x="421" y="330"/>
                    <a:pt x="421" y="217"/>
                  </a:cubicBezTo>
                  <a:cubicBezTo>
                    <a:pt x="421" y="93"/>
                    <a:pt x="319" y="6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1621875" y="4541925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219" y="1"/>
                  </a:moveTo>
                  <a:cubicBezTo>
                    <a:pt x="216" y="1"/>
                    <a:pt x="214" y="1"/>
                    <a:pt x="211" y="1"/>
                  </a:cubicBezTo>
                  <a:cubicBezTo>
                    <a:pt x="88" y="1"/>
                    <a:pt x="1" y="88"/>
                    <a:pt x="1" y="207"/>
                  </a:cubicBezTo>
                  <a:cubicBezTo>
                    <a:pt x="1" y="320"/>
                    <a:pt x="93" y="422"/>
                    <a:pt x="211" y="422"/>
                  </a:cubicBezTo>
                  <a:cubicBezTo>
                    <a:pt x="324" y="422"/>
                    <a:pt x="422" y="320"/>
                    <a:pt x="422" y="207"/>
                  </a:cubicBezTo>
                  <a:cubicBezTo>
                    <a:pt x="422" y="101"/>
                    <a:pt x="324" y="1"/>
                    <a:pt x="219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2152450" y="4011200"/>
              <a:ext cx="10550" cy="10600"/>
            </a:xfrm>
            <a:custGeom>
              <a:rect b="b" l="l" r="r" t="t"/>
              <a:pathLst>
                <a:path extrusionOk="0" h="424" w="422">
                  <a:moveTo>
                    <a:pt x="194" y="0"/>
                  </a:moveTo>
                  <a:cubicBezTo>
                    <a:pt x="95" y="0"/>
                    <a:pt x="5" y="93"/>
                    <a:pt x="1" y="202"/>
                  </a:cubicBezTo>
                  <a:cubicBezTo>
                    <a:pt x="1" y="326"/>
                    <a:pt x="93" y="423"/>
                    <a:pt x="211" y="423"/>
                  </a:cubicBezTo>
                  <a:cubicBezTo>
                    <a:pt x="324" y="423"/>
                    <a:pt x="422" y="321"/>
                    <a:pt x="422" y="202"/>
                  </a:cubicBezTo>
                  <a:cubicBezTo>
                    <a:pt x="422" y="89"/>
                    <a:pt x="335" y="2"/>
                    <a:pt x="216" y="2"/>
                  </a:cubicBezTo>
                  <a:cubicBezTo>
                    <a:pt x="209" y="1"/>
                    <a:pt x="2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1993275" y="4541900"/>
              <a:ext cx="10700" cy="10600"/>
            </a:xfrm>
            <a:custGeom>
              <a:rect b="b" l="l" r="r" t="t"/>
              <a:pathLst>
                <a:path extrusionOk="0" h="424" w="428">
                  <a:moveTo>
                    <a:pt x="195" y="0"/>
                  </a:moveTo>
                  <a:cubicBezTo>
                    <a:pt x="107" y="0"/>
                    <a:pt x="6" y="85"/>
                    <a:pt x="6" y="213"/>
                  </a:cubicBezTo>
                  <a:cubicBezTo>
                    <a:pt x="1" y="331"/>
                    <a:pt x="103" y="423"/>
                    <a:pt x="216" y="423"/>
                  </a:cubicBezTo>
                  <a:cubicBezTo>
                    <a:pt x="335" y="418"/>
                    <a:pt x="427" y="331"/>
                    <a:pt x="427" y="213"/>
                  </a:cubicBezTo>
                  <a:cubicBezTo>
                    <a:pt x="427" y="89"/>
                    <a:pt x="340" y="2"/>
                    <a:pt x="216" y="2"/>
                  </a:cubicBezTo>
                  <a:cubicBezTo>
                    <a:pt x="209" y="1"/>
                    <a:pt x="2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1462575" y="4276525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0"/>
                  </a:moveTo>
                  <a:cubicBezTo>
                    <a:pt x="93" y="0"/>
                    <a:pt x="0" y="93"/>
                    <a:pt x="0" y="211"/>
                  </a:cubicBezTo>
                  <a:cubicBezTo>
                    <a:pt x="0" y="324"/>
                    <a:pt x="88" y="422"/>
                    <a:pt x="206" y="422"/>
                  </a:cubicBezTo>
                  <a:cubicBezTo>
                    <a:pt x="335" y="422"/>
                    <a:pt x="422" y="334"/>
                    <a:pt x="422" y="216"/>
                  </a:cubicBezTo>
                  <a:cubicBezTo>
                    <a:pt x="422" y="93"/>
                    <a:pt x="32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2179050" y="42499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1" y="1"/>
                  </a:moveTo>
                  <a:cubicBezTo>
                    <a:pt x="98" y="1"/>
                    <a:pt x="0" y="98"/>
                    <a:pt x="0" y="217"/>
                  </a:cubicBezTo>
                  <a:cubicBezTo>
                    <a:pt x="0" y="330"/>
                    <a:pt x="103" y="427"/>
                    <a:pt x="221" y="427"/>
                  </a:cubicBezTo>
                  <a:cubicBezTo>
                    <a:pt x="334" y="427"/>
                    <a:pt x="427" y="330"/>
                    <a:pt x="427" y="217"/>
                  </a:cubicBezTo>
                  <a:cubicBezTo>
                    <a:pt x="427" y="93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1674800" y="42233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1" y="0"/>
                  </a:moveTo>
                  <a:cubicBezTo>
                    <a:pt x="98" y="0"/>
                    <a:pt x="1" y="87"/>
                    <a:pt x="1" y="206"/>
                  </a:cubicBezTo>
                  <a:cubicBezTo>
                    <a:pt x="1" y="324"/>
                    <a:pt x="83" y="421"/>
                    <a:pt x="206" y="421"/>
                  </a:cubicBezTo>
                  <a:cubicBezTo>
                    <a:pt x="330" y="421"/>
                    <a:pt x="427" y="334"/>
                    <a:pt x="422" y="216"/>
                  </a:cubicBezTo>
                  <a:cubicBezTo>
                    <a:pt x="422" y="103"/>
                    <a:pt x="330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1993275" y="4170150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11" y="1"/>
                  </a:moveTo>
                  <a:cubicBezTo>
                    <a:pt x="98" y="6"/>
                    <a:pt x="1" y="98"/>
                    <a:pt x="1" y="211"/>
                  </a:cubicBezTo>
                  <a:cubicBezTo>
                    <a:pt x="1" y="329"/>
                    <a:pt x="88" y="427"/>
                    <a:pt x="211" y="427"/>
                  </a:cubicBezTo>
                  <a:cubicBezTo>
                    <a:pt x="215" y="427"/>
                    <a:pt x="218" y="427"/>
                    <a:pt x="221" y="427"/>
                  </a:cubicBezTo>
                  <a:cubicBezTo>
                    <a:pt x="339" y="427"/>
                    <a:pt x="422" y="336"/>
                    <a:pt x="422" y="211"/>
                  </a:cubicBezTo>
                  <a:cubicBezTo>
                    <a:pt x="422" y="98"/>
                    <a:pt x="330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2019875" y="4249925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1" y="1"/>
                  </a:moveTo>
                  <a:cubicBezTo>
                    <a:pt x="88" y="1"/>
                    <a:pt x="0" y="91"/>
                    <a:pt x="0" y="206"/>
                  </a:cubicBezTo>
                  <a:cubicBezTo>
                    <a:pt x="0" y="330"/>
                    <a:pt x="93" y="427"/>
                    <a:pt x="216" y="427"/>
                  </a:cubicBezTo>
                  <a:cubicBezTo>
                    <a:pt x="329" y="427"/>
                    <a:pt x="432" y="330"/>
                    <a:pt x="432" y="217"/>
                  </a:cubicBezTo>
                  <a:cubicBezTo>
                    <a:pt x="427" y="98"/>
                    <a:pt x="334" y="1"/>
                    <a:pt x="221" y="1"/>
                  </a:cubicBezTo>
                  <a:cubicBezTo>
                    <a:pt x="218" y="1"/>
                    <a:pt x="21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1966825" y="42499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1" y="1"/>
                  </a:moveTo>
                  <a:cubicBezTo>
                    <a:pt x="87" y="1"/>
                    <a:pt x="0" y="93"/>
                    <a:pt x="5" y="217"/>
                  </a:cubicBezTo>
                  <a:cubicBezTo>
                    <a:pt x="10" y="330"/>
                    <a:pt x="103" y="427"/>
                    <a:pt x="216" y="427"/>
                  </a:cubicBezTo>
                  <a:cubicBezTo>
                    <a:pt x="219" y="427"/>
                    <a:pt x="222" y="427"/>
                    <a:pt x="224" y="427"/>
                  </a:cubicBezTo>
                  <a:cubicBezTo>
                    <a:pt x="338" y="427"/>
                    <a:pt x="427" y="327"/>
                    <a:pt x="427" y="217"/>
                  </a:cubicBezTo>
                  <a:cubicBezTo>
                    <a:pt x="421" y="93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1462575" y="422335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0"/>
                  </a:moveTo>
                  <a:cubicBezTo>
                    <a:pt x="93" y="0"/>
                    <a:pt x="0" y="98"/>
                    <a:pt x="0" y="206"/>
                  </a:cubicBezTo>
                  <a:cubicBezTo>
                    <a:pt x="0" y="324"/>
                    <a:pt x="88" y="421"/>
                    <a:pt x="211" y="421"/>
                  </a:cubicBezTo>
                  <a:cubicBezTo>
                    <a:pt x="335" y="421"/>
                    <a:pt x="422" y="334"/>
                    <a:pt x="422" y="211"/>
                  </a:cubicBezTo>
                  <a:cubicBezTo>
                    <a:pt x="422" y="98"/>
                    <a:pt x="32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1648200" y="4090500"/>
              <a:ext cx="10700" cy="10825"/>
            </a:xfrm>
            <a:custGeom>
              <a:rect b="b" l="l" r="r" t="t"/>
              <a:pathLst>
                <a:path extrusionOk="0" h="433" w="428">
                  <a:moveTo>
                    <a:pt x="217" y="1"/>
                  </a:moveTo>
                  <a:cubicBezTo>
                    <a:pt x="104" y="1"/>
                    <a:pt x="6" y="98"/>
                    <a:pt x="6" y="211"/>
                  </a:cubicBezTo>
                  <a:cubicBezTo>
                    <a:pt x="1" y="335"/>
                    <a:pt x="104" y="432"/>
                    <a:pt x="217" y="432"/>
                  </a:cubicBezTo>
                  <a:cubicBezTo>
                    <a:pt x="340" y="432"/>
                    <a:pt x="427" y="340"/>
                    <a:pt x="427" y="222"/>
                  </a:cubicBezTo>
                  <a:cubicBezTo>
                    <a:pt x="427" y="98"/>
                    <a:pt x="335" y="6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1993275" y="4223350"/>
              <a:ext cx="10575" cy="10550"/>
            </a:xfrm>
            <a:custGeom>
              <a:rect b="b" l="l" r="r" t="t"/>
              <a:pathLst>
                <a:path extrusionOk="0" h="422" w="423">
                  <a:moveTo>
                    <a:pt x="211" y="0"/>
                  </a:moveTo>
                  <a:cubicBezTo>
                    <a:pt x="98" y="0"/>
                    <a:pt x="1" y="98"/>
                    <a:pt x="1" y="206"/>
                  </a:cubicBezTo>
                  <a:cubicBezTo>
                    <a:pt x="1" y="324"/>
                    <a:pt x="88" y="421"/>
                    <a:pt x="211" y="421"/>
                  </a:cubicBezTo>
                  <a:cubicBezTo>
                    <a:pt x="335" y="421"/>
                    <a:pt x="422" y="334"/>
                    <a:pt x="422" y="211"/>
                  </a:cubicBezTo>
                  <a:cubicBezTo>
                    <a:pt x="422" y="98"/>
                    <a:pt x="330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2179050" y="4090500"/>
              <a:ext cx="10675" cy="10825"/>
            </a:xfrm>
            <a:custGeom>
              <a:rect b="b" l="l" r="r" t="t"/>
              <a:pathLst>
                <a:path extrusionOk="0" h="433" w="427">
                  <a:moveTo>
                    <a:pt x="211" y="1"/>
                  </a:moveTo>
                  <a:cubicBezTo>
                    <a:pt x="98" y="1"/>
                    <a:pt x="0" y="103"/>
                    <a:pt x="0" y="222"/>
                  </a:cubicBezTo>
                  <a:cubicBezTo>
                    <a:pt x="0" y="335"/>
                    <a:pt x="98" y="432"/>
                    <a:pt x="211" y="432"/>
                  </a:cubicBezTo>
                  <a:cubicBezTo>
                    <a:pt x="334" y="432"/>
                    <a:pt x="427" y="340"/>
                    <a:pt x="427" y="222"/>
                  </a:cubicBezTo>
                  <a:cubicBezTo>
                    <a:pt x="427" y="98"/>
                    <a:pt x="329" y="6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2019875" y="4462150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16" y="1"/>
                  </a:moveTo>
                  <a:cubicBezTo>
                    <a:pt x="93" y="1"/>
                    <a:pt x="0" y="93"/>
                    <a:pt x="0" y="217"/>
                  </a:cubicBezTo>
                  <a:cubicBezTo>
                    <a:pt x="0" y="337"/>
                    <a:pt x="88" y="423"/>
                    <a:pt x="206" y="423"/>
                  </a:cubicBezTo>
                  <a:cubicBezTo>
                    <a:pt x="209" y="423"/>
                    <a:pt x="213" y="422"/>
                    <a:pt x="216" y="422"/>
                  </a:cubicBezTo>
                  <a:cubicBezTo>
                    <a:pt x="329" y="422"/>
                    <a:pt x="427" y="335"/>
                    <a:pt x="427" y="217"/>
                  </a:cubicBezTo>
                  <a:cubicBezTo>
                    <a:pt x="432" y="99"/>
                    <a:pt x="329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2205500" y="4276525"/>
              <a:ext cx="10950" cy="10550"/>
            </a:xfrm>
            <a:custGeom>
              <a:rect b="b" l="l" r="r" t="t"/>
              <a:pathLst>
                <a:path extrusionOk="0" h="422" w="438">
                  <a:moveTo>
                    <a:pt x="222" y="0"/>
                  </a:moveTo>
                  <a:cubicBezTo>
                    <a:pt x="98" y="0"/>
                    <a:pt x="11" y="88"/>
                    <a:pt x="11" y="206"/>
                  </a:cubicBezTo>
                  <a:cubicBezTo>
                    <a:pt x="1" y="334"/>
                    <a:pt x="93" y="422"/>
                    <a:pt x="217" y="422"/>
                  </a:cubicBezTo>
                  <a:cubicBezTo>
                    <a:pt x="335" y="422"/>
                    <a:pt x="427" y="324"/>
                    <a:pt x="438" y="211"/>
                  </a:cubicBezTo>
                  <a:cubicBezTo>
                    <a:pt x="438" y="93"/>
                    <a:pt x="345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1621625" y="4488750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21" y="1"/>
                  </a:moveTo>
                  <a:cubicBezTo>
                    <a:pt x="103" y="1"/>
                    <a:pt x="5" y="93"/>
                    <a:pt x="5" y="206"/>
                  </a:cubicBezTo>
                  <a:cubicBezTo>
                    <a:pt x="0" y="324"/>
                    <a:pt x="98" y="427"/>
                    <a:pt x="216" y="427"/>
                  </a:cubicBezTo>
                  <a:cubicBezTo>
                    <a:pt x="329" y="427"/>
                    <a:pt x="432" y="330"/>
                    <a:pt x="432" y="211"/>
                  </a:cubicBezTo>
                  <a:cubicBezTo>
                    <a:pt x="432" y="93"/>
                    <a:pt x="334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1674800" y="4488750"/>
              <a:ext cx="10825" cy="10825"/>
            </a:xfrm>
            <a:custGeom>
              <a:rect b="b" l="l" r="r" t="t"/>
              <a:pathLst>
                <a:path extrusionOk="0" h="433" w="433">
                  <a:moveTo>
                    <a:pt x="211" y="1"/>
                  </a:moveTo>
                  <a:cubicBezTo>
                    <a:pt x="93" y="1"/>
                    <a:pt x="1" y="93"/>
                    <a:pt x="6" y="227"/>
                  </a:cubicBezTo>
                  <a:cubicBezTo>
                    <a:pt x="16" y="340"/>
                    <a:pt x="103" y="432"/>
                    <a:pt x="222" y="432"/>
                  </a:cubicBezTo>
                  <a:cubicBezTo>
                    <a:pt x="335" y="432"/>
                    <a:pt x="432" y="330"/>
                    <a:pt x="432" y="211"/>
                  </a:cubicBezTo>
                  <a:cubicBezTo>
                    <a:pt x="432" y="93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1993275" y="4488750"/>
              <a:ext cx="10575" cy="10825"/>
            </a:xfrm>
            <a:custGeom>
              <a:rect b="b" l="l" r="r" t="t"/>
              <a:pathLst>
                <a:path extrusionOk="0" h="433" w="423">
                  <a:moveTo>
                    <a:pt x="211" y="1"/>
                  </a:moveTo>
                  <a:cubicBezTo>
                    <a:pt x="88" y="1"/>
                    <a:pt x="1" y="98"/>
                    <a:pt x="1" y="227"/>
                  </a:cubicBezTo>
                  <a:cubicBezTo>
                    <a:pt x="1" y="335"/>
                    <a:pt x="98" y="432"/>
                    <a:pt x="211" y="432"/>
                  </a:cubicBezTo>
                  <a:cubicBezTo>
                    <a:pt x="330" y="432"/>
                    <a:pt x="422" y="335"/>
                    <a:pt x="422" y="211"/>
                  </a:cubicBezTo>
                  <a:cubicBezTo>
                    <a:pt x="422" y="93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2019875" y="4090625"/>
              <a:ext cx="10825" cy="10825"/>
            </a:xfrm>
            <a:custGeom>
              <a:rect b="b" l="l" r="r" t="t"/>
              <a:pathLst>
                <a:path extrusionOk="0" h="433" w="433">
                  <a:moveTo>
                    <a:pt x="207" y="1"/>
                  </a:moveTo>
                  <a:cubicBezTo>
                    <a:pt x="88" y="1"/>
                    <a:pt x="0" y="96"/>
                    <a:pt x="0" y="217"/>
                  </a:cubicBezTo>
                  <a:cubicBezTo>
                    <a:pt x="0" y="335"/>
                    <a:pt x="93" y="427"/>
                    <a:pt x="216" y="432"/>
                  </a:cubicBezTo>
                  <a:cubicBezTo>
                    <a:pt x="329" y="427"/>
                    <a:pt x="427" y="335"/>
                    <a:pt x="427" y="222"/>
                  </a:cubicBezTo>
                  <a:cubicBezTo>
                    <a:pt x="432" y="103"/>
                    <a:pt x="329" y="1"/>
                    <a:pt x="216" y="1"/>
                  </a:cubicBezTo>
                  <a:cubicBezTo>
                    <a:pt x="213" y="1"/>
                    <a:pt x="210" y="1"/>
                    <a:pt x="20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1409400" y="4223325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220" y="1"/>
                  </a:moveTo>
                  <a:cubicBezTo>
                    <a:pt x="217" y="1"/>
                    <a:pt x="214" y="1"/>
                    <a:pt x="211" y="1"/>
                  </a:cubicBezTo>
                  <a:cubicBezTo>
                    <a:pt x="98" y="1"/>
                    <a:pt x="0" y="104"/>
                    <a:pt x="0" y="212"/>
                  </a:cubicBezTo>
                  <a:cubicBezTo>
                    <a:pt x="0" y="330"/>
                    <a:pt x="98" y="422"/>
                    <a:pt x="216" y="422"/>
                  </a:cubicBezTo>
                  <a:cubicBezTo>
                    <a:pt x="339" y="422"/>
                    <a:pt x="421" y="335"/>
                    <a:pt x="421" y="212"/>
                  </a:cubicBezTo>
                  <a:cubicBezTo>
                    <a:pt x="421" y="92"/>
                    <a:pt x="334" y="1"/>
                    <a:pt x="22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1940225" y="422332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25" y="1"/>
                  </a:moveTo>
                  <a:cubicBezTo>
                    <a:pt x="222" y="1"/>
                    <a:pt x="219" y="1"/>
                    <a:pt x="216" y="1"/>
                  </a:cubicBezTo>
                  <a:cubicBezTo>
                    <a:pt x="103" y="1"/>
                    <a:pt x="11" y="99"/>
                    <a:pt x="11" y="212"/>
                  </a:cubicBezTo>
                  <a:cubicBezTo>
                    <a:pt x="0" y="330"/>
                    <a:pt x="98" y="422"/>
                    <a:pt x="221" y="422"/>
                  </a:cubicBezTo>
                  <a:cubicBezTo>
                    <a:pt x="345" y="422"/>
                    <a:pt x="427" y="335"/>
                    <a:pt x="427" y="212"/>
                  </a:cubicBezTo>
                  <a:cubicBezTo>
                    <a:pt x="422" y="92"/>
                    <a:pt x="334" y="1"/>
                    <a:pt x="22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2205500" y="4170150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06" y="1"/>
                  </a:moveTo>
                  <a:cubicBezTo>
                    <a:pt x="93" y="1"/>
                    <a:pt x="1" y="98"/>
                    <a:pt x="1" y="211"/>
                  </a:cubicBezTo>
                  <a:cubicBezTo>
                    <a:pt x="1" y="335"/>
                    <a:pt x="93" y="427"/>
                    <a:pt x="217" y="427"/>
                  </a:cubicBezTo>
                  <a:cubicBezTo>
                    <a:pt x="335" y="427"/>
                    <a:pt x="427" y="335"/>
                    <a:pt x="427" y="211"/>
                  </a:cubicBezTo>
                  <a:cubicBezTo>
                    <a:pt x="427" y="98"/>
                    <a:pt x="325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2046075" y="4011200"/>
              <a:ext cx="10950" cy="10725"/>
            </a:xfrm>
            <a:custGeom>
              <a:rect b="b" l="l" r="r" t="t"/>
              <a:pathLst>
                <a:path extrusionOk="0" h="429" w="438">
                  <a:moveTo>
                    <a:pt x="203" y="0"/>
                  </a:moveTo>
                  <a:cubicBezTo>
                    <a:pt x="108" y="0"/>
                    <a:pt x="15" y="85"/>
                    <a:pt x="6" y="213"/>
                  </a:cubicBezTo>
                  <a:cubicBezTo>
                    <a:pt x="1" y="326"/>
                    <a:pt x="103" y="428"/>
                    <a:pt x="222" y="428"/>
                  </a:cubicBezTo>
                  <a:cubicBezTo>
                    <a:pt x="335" y="423"/>
                    <a:pt x="432" y="336"/>
                    <a:pt x="432" y="218"/>
                  </a:cubicBezTo>
                  <a:cubicBezTo>
                    <a:pt x="437" y="89"/>
                    <a:pt x="350" y="2"/>
                    <a:pt x="227" y="2"/>
                  </a:cubicBezTo>
                  <a:cubicBezTo>
                    <a:pt x="219" y="1"/>
                    <a:pt x="211" y="0"/>
                    <a:pt x="20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1674800" y="4011225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11" y="1"/>
                  </a:moveTo>
                  <a:cubicBezTo>
                    <a:pt x="93" y="1"/>
                    <a:pt x="1" y="83"/>
                    <a:pt x="1" y="212"/>
                  </a:cubicBezTo>
                  <a:cubicBezTo>
                    <a:pt x="1" y="325"/>
                    <a:pt x="93" y="422"/>
                    <a:pt x="206" y="422"/>
                  </a:cubicBezTo>
                  <a:cubicBezTo>
                    <a:pt x="209" y="422"/>
                    <a:pt x="212" y="423"/>
                    <a:pt x="215" y="423"/>
                  </a:cubicBezTo>
                  <a:cubicBezTo>
                    <a:pt x="329" y="423"/>
                    <a:pt x="427" y="322"/>
                    <a:pt x="427" y="212"/>
                  </a:cubicBezTo>
                  <a:cubicBezTo>
                    <a:pt x="427" y="88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1940225" y="417027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25" y="1"/>
                  </a:moveTo>
                  <a:cubicBezTo>
                    <a:pt x="222" y="1"/>
                    <a:pt x="219" y="1"/>
                    <a:pt x="216" y="1"/>
                  </a:cubicBezTo>
                  <a:cubicBezTo>
                    <a:pt x="98" y="11"/>
                    <a:pt x="0" y="104"/>
                    <a:pt x="0" y="217"/>
                  </a:cubicBezTo>
                  <a:cubicBezTo>
                    <a:pt x="0" y="330"/>
                    <a:pt x="93" y="427"/>
                    <a:pt x="216" y="427"/>
                  </a:cubicBezTo>
                  <a:cubicBezTo>
                    <a:pt x="345" y="427"/>
                    <a:pt x="427" y="335"/>
                    <a:pt x="427" y="217"/>
                  </a:cubicBezTo>
                  <a:cubicBezTo>
                    <a:pt x="427" y="96"/>
                    <a:pt x="334" y="1"/>
                    <a:pt x="22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2178925" y="4409100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08" y="0"/>
                  </a:moveTo>
                  <a:cubicBezTo>
                    <a:pt x="98" y="0"/>
                    <a:pt x="0" y="101"/>
                    <a:pt x="0" y="211"/>
                  </a:cubicBezTo>
                  <a:cubicBezTo>
                    <a:pt x="0" y="335"/>
                    <a:pt x="98" y="427"/>
                    <a:pt x="216" y="427"/>
                  </a:cubicBezTo>
                  <a:cubicBezTo>
                    <a:pt x="339" y="427"/>
                    <a:pt x="432" y="335"/>
                    <a:pt x="432" y="211"/>
                  </a:cubicBezTo>
                  <a:cubicBezTo>
                    <a:pt x="421" y="98"/>
                    <a:pt x="334" y="1"/>
                    <a:pt x="216" y="1"/>
                  </a:cubicBezTo>
                  <a:cubicBezTo>
                    <a:pt x="213" y="1"/>
                    <a:pt x="211" y="0"/>
                    <a:pt x="208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1515500" y="4011225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11" y="1"/>
                  </a:moveTo>
                  <a:cubicBezTo>
                    <a:pt x="98" y="1"/>
                    <a:pt x="6" y="88"/>
                    <a:pt x="1" y="207"/>
                  </a:cubicBezTo>
                  <a:cubicBezTo>
                    <a:pt x="1" y="320"/>
                    <a:pt x="98" y="422"/>
                    <a:pt x="211" y="422"/>
                  </a:cubicBezTo>
                  <a:cubicBezTo>
                    <a:pt x="214" y="422"/>
                    <a:pt x="217" y="423"/>
                    <a:pt x="220" y="423"/>
                  </a:cubicBezTo>
                  <a:cubicBezTo>
                    <a:pt x="339" y="423"/>
                    <a:pt x="432" y="322"/>
                    <a:pt x="432" y="212"/>
                  </a:cubicBezTo>
                  <a:cubicBezTo>
                    <a:pt x="432" y="88"/>
                    <a:pt x="340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1648200" y="3984375"/>
              <a:ext cx="10700" cy="10825"/>
            </a:xfrm>
            <a:custGeom>
              <a:rect b="b" l="l" r="r" t="t"/>
              <a:pathLst>
                <a:path extrusionOk="0" h="433" w="428">
                  <a:moveTo>
                    <a:pt x="222" y="1"/>
                  </a:moveTo>
                  <a:cubicBezTo>
                    <a:pt x="109" y="1"/>
                    <a:pt x="6" y="88"/>
                    <a:pt x="6" y="212"/>
                  </a:cubicBezTo>
                  <a:cubicBezTo>
                    <a:pt x="1" y="335"/>
                    <a:pt x="104" y="433"/>
                    <a:pt x="217" y="433"/>
                  </a:cubicBezTo>
                  <a:cubicBezTo>
                    <a:pt x="335" y="433"/>
                    <a:pt x="427" y="340"/>
                    <a:pt x="427" y="227"/>
                  </a:cubicBezTo>
                  <a:cubicBezTo>
                    <a:pt x="427" y="104"/>
                    <a:pt x="340" y="6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1489175" y="4090625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21" y="1"/>
                  </a:moveTo>
                  <a:cubicBezTo>
                    <a:pt x="98" y="1"/>
                    <a:pt x="0" y="93"/>
                    <a:pt x="0" y="217"/>
                  </a:cubicBezTo>
                  <a:cubicBezTo>
                    <a:pt x="0" y="335"/>
                    <a:pt x="82" y="427"/>
                    <a:pt x="211" y="427"/>
                  </a:cubicBezTo>
                  <a:cubicBezTo>
                    <a:pt x="334" y="427"/>
                    <a:pt x="432" y="330"/>
                    <a:pt x="432" y="217"/>
                  </a:cubicBezTo>
                  <a:cubicBezTo>
                    <a:pt x="427" y="98"/>
                    <a:pt x="334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1674800" y="4541950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11" y="0"/>
                  </a:moveTo>
                  <a:cubicBezTo>
                    <a:pt x="93" y="0"/>
                    <a:pt x="1" y="87"/>
                    <a:pt x="1" y="211"/>
                  </a:cubicBezTo>
                  <a:cubicBezTo>
                    <a:pt x="1" y="329"/>
                    <a:pt x="98" y="416"/>
                    <a:pt x="206" y="421"/>
                  </a:cubicBezTo>
                  <a:cubicBezTo>
                    <a:pt x="211" y="422"/>
                    <a:pt x="217" y="422"/>
                    <a:pt x="222" y="422"/>
                  </a:cubicBezTo>
                  <a:cubicBezTo>
                    <a:pt x="329" y="422"/>
                    <a:pt x="422" y="323"/>
                    <a:pt x="422" y="211"/>
                  </a:cubicBezTo>
                  <a:cubicBezTo>
                    <a:pt x="432" y="87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1621875" y="422335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06" y="0"/>
                  </a:moveTo>
                  <a:cubicBezTo>
                    <a:pt x="88" y="0"/>
                    <a:pt x="1" y="98"/>
                    <a:pt x="1" y="216"/>
                  </a:cubicBezTo>
                  <a:cubicBezTo>
                    <a:pt x="1" y="334"/>
                    <a:pt x="93" y="421"/>
                    <a:pt x="211" y="421"/>
                  </a:cubicBezTo>
                  <a:cubicBezTo>
                    <a:pt x="335" y="421"/>
                    <a:pt x="422" y="334"/>
                    <a:pt x="422" y="211"/>
                  </a:cubicBezTo>
                  <a:cubicBezTo>
                    <a:pt x="417" y="98"/>
                    <a:pt x="319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1674800" y="41701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02" y="0"/>
                  </a:moveTo>
                  <a:cubicBezTo>
                    <a:pt x="93" y="0"/>
                    <a:pt x="1" y="91"/>
                    <a:pt x="1" y="211"/>
                  </a:cubicBezTo>
                  <a:cubicBezTo>
                    <a:pt x="1" y="335"/>
                    <a:pt x="93" y="427"/>
                    <a:pt x="211" y="427"/>
                  </a:cubicBezTo>
                  <a:cubicBezTo>
                    <a:pt x="335" y="427"/>
                    <a:pt x="432" y="335"/>
                    <a:pt x="427" y="211"/>
                  </a:cubicBezTo>
                  <a:cubicBezTo>
                    <a:pt x="417" y="98"/>
                    <a:pt x="330" y="1"/>
                    <a:pt x="211" y="1"/>
                  </a:cubicBezTo>
                  <a:cubicBezTo>
                    <a:pt x="208" y="0"/>
                    <a:pt x="205" y="0"/>
                    <a:pt x="20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2046200" y="4541950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17" y="0"/>
                  </a:moveTo>
                  <a:cubicBezTo>
                    <a:pt x="98" y="0"/>
                    <a:pt x="1" y="98"/>
                    <a:pt x="1" y="211"/>
                  </a:cubicBezTo>
                  <a:cubicBezTo>
                    <a:pt x="11" y="329"/>
                    <a:pt x="98" y="421"/>
                    <a:pt x="217" y="421"/>
                  </a:cubicBezTo>
                  <a:cubicBezTo>
                    <a:pt x="222" y="422"/>
                    <a:pt x="228" y="422"/>
                    <a:pt x="233" y="422"/>
                  </a:cubicBezTo>
                  <a:cubicBezTo>
                    <a:pt x="339" y="422"/>
                    <a:pt x="427" y="328"/>
                    <a:pt x="427" y="211"/>
                  </a:cubicBezTo>
                  <a:cubicBezTo>
                    <a:pt x="427" y="87"/>
                    <a:pt x="335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1833725" y="4064175"/>
              <a:ext cx="11075" cy="10675"/>
            </a:xfrm>
            <a:custGeom>
              <a:rect b="b" l="l" r="r" t="t"/>
              <a:pathLst>
                <a:path extrusionOk="0" h="427" w="443">
                  <a:moveTo>
                    <a:pt x="226" y="0"/>
                  </a:moveTo>
                  <a:cubicBezTo>
                    <a:pt x="108" y="0"/>
                    <a:pt x="11" y="98"/>
                    <a:pt x="11" y="211"/>
                  </a:cubicBezTo>
                  <a:cubicBezTo>
                    <a:pt x="0" y="329"/>
                    <a:pt x="98" y="427"/>
                    <a:pt x="221" y="427"/>
                  </a:cubicBezTo>
                  <a:cubicBezTo>
                    <a:pt x="345" y="427"/>
                    <a:pt x="442" y="334"/>
                    <a:pt x="442" y="211"/>
                  </a:cubicBezTo>
                  <a:cubicBezTo>
                    <a:pt x="442" y="87"/>
                    <a:pt x="350" y="0"/>
                    <a:pt x="22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1674800" y="4276525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1" y="0"/>
                  </a:moveTo>
                  <a:cubicBezTo>
                    <a:pt x="98" y="0"/>
                    <a:pt x="6" y="88"/>
                    <a:pt x="1" y="206"/>
                  </a:cubicBezTo>
                  <a:cubicBezTo>
                    <a:pt x="1" y="324"/>
                    <a:pt x="83" y="422"/>
                    <a:pt x="206" y="422"/>
                  </a:cubicBezTo>
                  <a:cubicBezTo>
                    <a:pt x="330" y="422"/>
                    <a:pt x="427" y="334"/>
                    <a:pt x="422" y="216"/>
                  </a:cubicBezTo>
                  <a:cubicBezTo>
                    <a:pt x="42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1621875" y="395805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1"/>
                  </a:moveTo>
                  <a:cubicBezTo>
                    <a:pt x="88" y="1"/>
                    <a:pt x="1" y="88"/>
                    <a:pt x="1" y="211"/>
                  </a:cubicBezTo>
                  <a:cubicBezTo>
                    <a:pt x="1" y="329"/>
                    <a:pt x="93" y="422"/>
                    <a:pt x="216" y="422"/>
                  </a:cubicBezTo>
                  <a:cubicBezTo>
                    <a:pt x="324" y="422"/>
                    <a:pt x="422" y="329"/>
                    <a:pt x="422" y="211"/>
                  </a:cubicBezTo>
                  <a:cubicBezTo>
                    <a:pt x="422" y="88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1647950" y="4356175"/>
              <a:ext cx="10950" cy="10550"/>
            </a:xfrm>
            <a:custGeom>
              <a:rect b="b" l="l" r="r" t="t"/>
              <a:pathLst>
                <a:path extrusionOk="0" h="422" w="438">
                  <a:moveTo>
                    <a:pt x="227" y="0"/>
                  </a:moveTo>
                  <a:cubicBezTo>
                    <a:pt x="109" y="0"/>
                    <a:pt x="16" y="88"/>
                    <a:pt x="1" y="211"/>
                  </a:cubicBezTo>
                  <a:cubicBezTo>
                    <a:pt x="1" y="324"/>
                    <a:pt x="103" y="422"/>
                    <a:pt x="222" y="422"/>
                  </a:cubicBezTo>
                  <a:cubicBezTo>
                    <a:pt x="345" y="422"/>
                    <a:pt x="432" y="334"/>
                    <a:pt x="432" y="216"/>
                  </a:cubicBezTo>
                  <a:cubicBezTo>
                    <a:pt x="437" y="88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1489175" y="4462150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195" y="0"/>
                  </a:moveTo>
                  <a:cubicBezTo>
                    <a:pt x="89" y="0"/>
                    <a:pt x="0" y="94"/>
                    <a:pt x="0" y="212"/>
                  </a:cubicBezTo>
                  <a:cubicBezTo>
                    <a:pt x="0" y="335"/>
                    <a:pt x="93" y="422"/>
                    <a:pt x="211" y="422"/>
                  </a:cubicBezTo>
                  <a:cubicBezTo>
                    <a:pt x="334" y="422"/>
                    <a:pt x="427" y="325"/>
                    <a:pt x="422" y="212"/>
                  </a:cubicBezTo>
                  <a:cubicBezTo>
                    <a:pt x="422" y="93"/>
                    <a:pt x="329" y="1"/>
                    <a:pt x="211" y="1"/>
                  </a:cubicBezTo>
                  <a:cubicBezTo>
                    <a:pt x="205" y="0"/>
                    <a:pt x="200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2178925" y="4356175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11" y="0"/>
                  </a:moveTo>
                  <a:cubicBezTo>
                    <a:pt x="98" y="0"/>
                    <a:pt x="0" y="93"/>
                    <a:pt x="0" y="211"/>
                  </a:cubicBezTo>
                  <a:cubicBezTo>
                    <a:pt x="5" y="324"/>
                    <a:pt x="98" y="422"/>
                    <a:pt x="211" y="422"/>
                  </a:cubicBezTo>
                  <a:cubicBezTo>
                    <a:pt x="334" y="422"/>
                    <a:pt x="432" y="334"/>
                    <a:pt x="432" y="211"/>
                  </a:cubicBezTo>
                  <a:cubicBezTo>
                    <a:pt x="432" y="88"/>
                    <a:pt x="33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2019750" y="3931325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06" y="1"/>
                  </a:moveTo>
                  <a:cubicBezTo>
                    <a:pt x="93" y="1"/>
                    <a:pt x="0" y="98"/>
                    <a:pt x="0" y="217"/>
                  </a:cubicBezTo>
                  <a:cubicBezTo>
                    <a:pt x="0" y="335"/>
                    <a:pt x="93" y="427"/>
                    <a:pt x="211" y="427"/>
                  </a:cubicBezTo>
                  <a:cubicBezTo>
                    <a:pt x="334" y="427"/>
                    <a:pt x="432" y="335"/>
                    <a:pt x="427" y="217"/>
                  </a:cubicBezTo>
                  <a:cubicBezTo>
                    <a:pt x="427" y="98"/>
                    <a:pt x="324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2152575" y="4223350"/>
              <a:ext cx="10575" cy="10550"/>
            </a:xfrm>
            <a:custGeom>
              <a:rect b="b" l="l" r="r" t="t"/>
              <a:pathLst>
                <a:path extrusionOk="0" h="422" w="423">
                  <a:moveTo>
                    <a:pt x="206" y="0"/>
                  </a:moveTo>
                  <a:cubicBezTo>
                    <a:pt x="88" y="0"/>
                    <a:pt x="1" y="98"/>
                    <a:pt x="1" y="216"/>
                  </a:cubicBezTo>
                  <a:cubicBezTo>
                    <a:pt x="1" y="334"/>
                    <a:pt x="98" y="421"/>
                    <a:pt x="211" y="421"/>
                  </a:cubicBezTo>
                  <a:cubicBezTo>
                    <a:pt x="335" y="421"/>
                    <a:pt x="422" y="334"/>
                    <a:pt x="422" y="211"/>
                  </a:cubicBezTo>
                  <a:cubicBezTo>
                    <a:pt x="422" y="98"/>
                    <a:pt x="319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1833975" y="459487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6" y="0"/>
                  </a:moveTo>
                  <a:cubicBezTo>
                    <a:pt x="98" y="0"/>
                    <a:pt x="1" y="93"/>
                    <a:pt x="6" y="216"/>
                  </a:cubicBezTo>
                  <a:cubicBezTo>
                    <a:pt x="1" y="329"/>
                    <a:pt x="93" y="427"/>
                    <a:pt x="216" y="427"/>
                  </a:cubicBezTo>
                  <a:cubicBezTo>
                    <a:pt x="340" y="427"/>
                    <a:pt x="427" y="334"/>
                    <a:pt x="427" y="216"/>
                  </a:cubicBezTo>
                  <a:cubicBezTo>
                    <a:pt x="427" y="93"/>
                    <a:pt x="340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1674800" y="3851925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03" y="0"/>
                  </a:moveTo>
                  <a:cubicBezTo>
                    <a:pt x="89" y="0"/>
                    <a:pt x="1" y="89"/>
                    <a:pt x="1" y="207"/>
                  </a:cubicBezTo>
                  <a:cubicBezTo>
                    <a:pt x="1" y="325"/>
                    <a:pt x="93" y="417"/>
                    <a:pt x="206" y="422"/>
                  </a:cubicBezTo>
                  <a:cubicBezTo>
                    <a:pt x="324" y="422"/>
                    <a:pt x="427" y="325"/>
                    <a:pt x="427" y="212"/>
                  </a:cubicBezTo>
                  <a:cubicBezTo>
                    <a:pt x="427" y="104"/>
                    <a:pt x="335" y="6"/>
                    <a:pt x="222" y="1"/>
                  </a:cubicBezTo>
                  <a:cubicBezTo>
                    <a:pt x="215" y="0"/>
                    <a:pt x="209" y="0"/>
                    <a:pt x="20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1674800" y="4382500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22" y="1"/>
                  </a:moveTo>
                  <a:cubicBezTo>
                    <a:pt x="98" y="1"/>
                    <a:pt x="1" y="88"/>
                    <a:pt x="1" y="212"/>
                  </a:cubicBezTo>
                  <a:cubicBezTo>
                    <a:pt x="1" y="332"/>
                    <a:pt x="88" y="422"/>
                    <a:pt x="212" y="422"/>
                  </a:cubicBezTo>
                  <a:cubicBezTo>
                    <a:pt x="215" y="422"/>
                    <a:pt x="218" y="422"/>
                    <a:pt x="222" y="422"/>
                  </a:cubicBezTo>
                  <a:cubicBezTo>
                    <a:pt x="224" y="422"/>
                    <a:pt x="227" y="422"/>
                    <a:pt x="230" y="422"/>
                  </a:cubicBezTo>
                  <a:cubicBezTo>
                    <a:pt x="339" y="422"/>
                    <a:pt x="432" y="322"/>
                    <a:pt x="432" y="212"/>
                  </a:cubicBezTo>
                  <a:cubicBezTo>
                    <a:pt x="427" y="93"/>
                    <a:pt x="335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1648350" y="440910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6" y="1"/>
                  </a:moveTo>
                  <a:cubicBezTo>
                    <a:pt x="103" y="1"/>
                    <a:pt x="0" y="98"/>
                    <a:pt x="0" y="211"/>
                  </a:cubicBezTo>
                  <a:cubicBezTo>
                    <a:pt x="0" y="330"/>
                    <a:pt x="87" y="427"/>
                    <a:pt x="211" y="427"/>
                  </a:cubicBezTo>
                  <a:cubicBezTo>
                    <a:pt x="334" y="427"/>
                    <a:pt x="421" y="335"/>
                    <a:pt x="421" y="211"/>
                  </a:cubicBezTo>
                  <a:cubicBezTo>
                    <a:pt x="421" y="98"/>
                    <a:pt x="334" y="6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2072675" y="4462150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09" y="0"/>
                  </a:moveTo>
                  <a:cubicBezTo>
                    <a:pt x="103" y="0"/>
                    <a:pt x="11" y="89"/>
                    <a:pt x="11" y="206"/>
                  </a:cubicBezTo>
                  <a:cubicBezTo>
                    <a:pt x="0" y="325"/>
                    <a:pt x="93" y="417"/>
                    <a:pt x="206" y="422"/>
                  </a:cubicBezTo>
                  <a:cubicBezTo>
                    <a:pt x="210" y="422"/>
                    <a:pt x="214" y="423"/>
                    <a:pt x="217" y="423"/>
                  </a:cubicBezTo>
                  <a:cubicBezTo>
                    <a:pt x="340" y="423"/>
                    <a:pt x="427" y="342"/>
                    <a:pt x="432" y="222"/>
                  </a:cubicBezTo>
                  <a:cubicBezTo>
                    <a:pt x="432" y="104"/>
                    <a:pt x="345" y="6"/>
                    <a:pt x="226" y="1"/>
                  </a:cubicBezTo>
                  <a:cubicBezTo>
                    <a:pt x="221" y="0"/>
                    <a:pt x="215" y="0"/>
                    <a:pt x="209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2126125" y="4462150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194" y="0"/>
                  </a:moveTo>
                  <a:cubicBezTo>
                    <a:pt x="84" y="0"/>
                    <a:pt x="0" y="94"/>
                    <a:pt x="0" y="212"/>
                  </a:cubicBezTo>
                  <a:cubicBezTo>
                    <a:pt x="0" y="340"/>
                    <a:pt x="87" y="422"/>
                    <a:pt x="211" y="422"/>
                  </a:cubicBezTo>
                  <a:cubicBezTo>
                    <a:pt x="334" y="422"/>
                    <a:pt x="421" y="335"/>
                    <a:pt x="421" y="212"/>
                  </a:cubicBezTo>
                  <a:cubicBezTo>
                    <a:pt x="416" y="93"/>
                    <a:pt x="324" y="1"/>
                    <a:pt x="211" y="1"/>
                  </a:cubicBezTo>
                  <a:cubicBezTo>
                    <a:pt x="205" y="0"/>
                    <a:pt x="199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2125850" y="3984375"/>
              <a:ext cx="10825" cy="10825"/>
            </a:xfrm>
            <a:custGeom>
              <a:rect b="b" l="l" r="r" t="t"/>
              <a:pathLst>
                <a:path extrusionOk="0" h="433" w="433">
                  <a:moveTo>
                    <a:pt x="206" y="1"/>
                  </a:moveTo>
                  <a:cubicBezTo>
                    <a:pt x="93" y="6"/>
                    <a:pt x="1" y="93"/>
                    <a:pt x="1" y="212"/>
                  </a:cubicBezTo>
                  <a:cubicBezTo>
                    <a:pt x="1" y="340"/>
                    <a:pt x="93" y="433"/>
                    <a:pt x="217" y="433"/>
                  </a:cubicBezTo>
                  <a:cubicBezTo>
                    <a:pt x="335" y="433"/>
                    <a:pt x="432" y="335"/>
                    <a:pt x="427" y="212"/>
                  </a:cubicBezTo>
                  <a:cubicBezTo>
                    <a:pt x="422" y="88"/>
                    <a:pt x="330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1568550" y="4488750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17" y="1"/>
                  </a:moveTo>
                  <a:cubicBezTo>
                    <a:pt x="93" y="1"/>
                    <a:pt x="6" y="93"/>
                    <a:pt x="1" y="211"/>
                  </a:cubicBezTo>
                  <a:cubicBezTo>
                    <a:pt x="6" y="330"/>
                    <a:pt x="93" y="427"/>
                    <a:pt x="212" y="427"/>
                  </a:cubicBezTo>
                  <a:cubicBezTo>
                    <a:pt x="325" y="427"/>
                    <a:pt x="427" y="330"/>
                    <a:pt x="427" y="211"/>
                  </a:cubicBezTo>
                  <a:cubicBezTo>
                    <a:pt x="427" y="93"/>
                    <a:pt x="34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1993275" y="4382250"/>
              <a:ext cx="10575" cy="10825"/>
            </a:xfrm>
            <a:custGeom>
              <a:rect b="b" l="l" r="r" t="t"/>
              <a:pathLst>
                <a:path extrusionOk="0" h="433" w="423">
                  <a:moveTo>
                    <a:pt x="211" y="1"/>
                  </a:moveTo>
                  <a:cubicBezTo>
                    <a:pt x="98" y="11"/>
                    <a:pt x="1" y="98"/>
                    <a:pt x="1" y="216"/>
                  </a:cubicBezTo>
                  <a:cubicBezTo>
                    <a:pt x="1" y="335"/>
                    <a:pt x="98" y="432"/>
                    <a:pt x="211" y="432"/>
                  </a:cubicBezTo>
                  <a:cubicBezTo>
                    <a:pt x="215" y="432"/>
                    <a:pt x="218" y="432"/>
                    <a:pt x="221" y="432"/>
                  </a:cubicBezTo>
                  <a:cubicBezTo>
                    <a:pt x="339" y="432"/>
                    <a:pt x="422" y="342"/>
                    <a:pt x="422" y="222"/>
                  </a:cubicBezTo>
                  <a:cubicBezTo>
                    <a:pt x="422" y="103"/>
                    <a:pt x="330" y="1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1780925" y="401122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16" y="1"/>
                  </a:moveTo>
                  <a:cubicBezTo>
                    <a:pt x="93" y="1"/>
                    <a:pt x="0" y="83"/>
                    <a:pt x="11" y="212"/>
                  </a:cubicBezTo>
                  <a:cubicBezTo>
                    <a:pt x="11" y="325"/>
                    <a:pt x="103" y="422"/>
                    <a:pt x="221" y="422"/>
                  </a:cubicBezTo>
                  <a:cubicBezTo>
                    <a:pt x="329" y="422"/>
                    <a:pt x="427" y="325"/>
                    <a:pt x="427" y="212"/>
                  </a:cubicBezTo>
                  <a:cubicBezTo>
                    <a:pt x="427" y="88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1940225" y="448875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6" y="1"/>
                  </a:moveTo>
                  <a:cubicBezTo>
                    <a:pt x="93" y="1"/>
                    <a:pt x="0" y="98"/>
                    <a:pt x="0" y="211"/>
                  </a:cubicBezTo>
                  <a:cubicBezTo>
                    <a:pt x="11" y="330"/>
                    <a:pt x="98" y="427"/>
                    <a:pt x="216" y="427"/>
                  </a:cubicBezTo>
                  <a:cubicBezTo>
                    <a:pt x="329" y="427"/>
                    <a:pt x="427" y="335"/>
                    <a:pt x="427" y="211"/>
                  </a:cubicBezTo>
                  <a:cubicBezTo>
                    <a:pt x="427" y="93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1887175" y="4011225"/>
              <a:ext cx="10925" cy="10575"/>
            </a:xfrm>
            <a:custGeom>
              <a:rect b="b" l="l" r="r" t="t"/>
              <a:pathLst>
                <a:path extrusionOk="0" h="423" w="437">
                  <a:moveTo>
                    <a:pt x="210" y="0"/>
                  </a:moveTo>
                  <a:cubicBezTo>
                    <a:pt x="93" y="0"/>
                    <a:pt x="10" y="80"/>
                    <a:pt x="5" y="196"/>
                  </a:cubicBezTo>
                  <a:cubicBezTo>
                    <a:pt x="0" y="320"/>
                    <a:pt x="87" y="417"/>
                    <a:pt x="211" y="422"/>
                  </a:cubicBezTo>
                  <a:cubicBezTo>
                    <a:pt x="324" y="422"/>
                    <a:pt x="427" y="335"/>
                    <a:pt x="427" y="212"/>
                  </a:cubicBezTo>
                  <a:cubicBezTo>
                    <a:pt x="437" y="93"/>
                    <a:pt x="344" y="1"/>
                    <a:pt x="231" y="1"/>
                  </a:cubicBezTo>
                  <a:cubicBezTo>
                    <a:pt x="224" y="0"/>
                    <a:pt x="217" y="0"/>
                    <a:pt x="21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1542225" y="4037325"/>
              <a:ext cx="10550" cy="10800"/>
            </a:xfrm>
            <a:custGeom>
              <a:rect b="b" l="l" r="r" t="t"/>
              <a:pathLst>
                <a:path extrusionOk="0" h="432" w="422">
                  <a:moveTo>
                    <a:pt x="211" y="0"/>
                  </a:moveTo>
                  <a:cubicBezTo>
                    <a:pt x="93" y="10"/>
                    <a:pt x="1" y="98"/>
                    <a:pt x="1" y="216"/>
                  </a:cubicBezTo>
                  <a:cubicBezTo>
                    <a:pt x="1" y="334"/>
                    <a:pt x="88" y="432"/>
                    <a:pt x="211" y="432"/>
                  </a:cubicBezTo>
                  <a:cubicBezTo>
                    <a:pt x="215" y="432"/>
                    <a:pt x="218" y="432"/>
                    <a:pt x="221" y="432"/>
                  </a:cubicBezTo>
                  <a:cubicBezTo>
                    <a:pt x="339" y="432"/>
                    <a:pt x="422" y="346"/>
                    <a:pt x="422" y="216"/>
                  </a:cubicBezTo>
                  <a:cubicBezTo>
                    <a:pt x="422" y="98"/>
                    <a:pt x="32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2099400" y="4488750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21" y="1"/>
                  </a:moveTo>
                  <a:cubicBezTo>
                    <a:pt x="98" y="1"/>
                    <a:pt x="0" y="93"/>
                    <a:pt x="5" y="211"/>
                  </a:cubicBezTo>
                  <a:cubicBezTo>
                    <a:pt x="5" y="330"/>
                    <a:pt x="103" y="427"/>
                    <a:pt x="221" y="427"/>
                  </a:cubicBezTo>
                  <a:cubicBezTo>
                    <a:pt x="334" y="417"/>
                    <a:pt x="432" y="330"/>
                    <a:pt x="432" y="211"/>
                  </a:cubicBezTo>
                  <a:cubicBezTo>
                    <a:pt x="432" y="98"/>
                    <a:pt x="339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1595150" y="4515225"/>
              <a:ext cx="10575" cy="10675"/>
            </a:xfrm>
            <a:custGeom>
              <a:rect b="b" l="l" r="r" t="t"/>
              <a:pathLst>
                <a:path extrusionOk="0" h="427" w="423">
                  <a:moveTo>
                    <a:pt x="211" y="0"/>
                  </a:moveTo>
                  <a:cubicBezTo>
                    <a:pt x="93" y="0"/>
                    <a:pt x="1" y="98"/>
                    <a:pt x="1" y="221"/>
                  </a:cubicBezTo>
                  <a:cubicBezTo>
                    <a:pt x="6" y="334"/>
                    <a:pt x="98" y="427"/>
                    <a:pt x="211" y="427"/>
                  </a:cubicBezTo>
                  <a:cubicBezTo>
                    <a:pt x="330" y="427"/>
                    <a:pt x="422" y="334"/>
                    <a:pt x="422" y="216"/>
                  </a:cubicBezTo>
                  <a:cubicBezTo>
                    <a:pt x="42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2072800" y="4037575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6" y="0"/>
                  </a:moveTo>
                  <a:cubicBezTo>
                    <a:pt x="103" y="0"/>
                    <a:pt x="6" y="88"/>
                    <a:pt x="6" y="206"/>
                  </a:cubicBezTo>
                  <a:cubicBezTo>
                    <a:pt x="1" y="324"/>
                    <a:pt x="88" y="422"/>
                    <a:pt x="211" y="422"/>
                  </a:cubicBezTo>
                  <a:cubicBezTo>
                    <a:pt x="215" y="422"/>
                    <a:pt x="218" y="422"/>
                    <a:pt x="222" y="422"/>
                  </a:cubicBezTo>
                  <a:cubicBezTo>
                    <a:pt x="345" y="422"/>
                    <a:pt x="427" y="336"/>
                    <a:pt x="427" y="216"/>
                  </a:cubicBezTo>
                  <a:cubicBezTo>
                    <a:pt x="427" y="93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2072800" y="4249925"/>
              <a:ext cx="10550" cy="10825"/>
            </a:xfrm>
            <a:custGeom>
              <a:rect b="b" l="l" r="r" t="t"/>
              <a:pathLst>
                <a:path extrusionOk="0" h="433" w="422">
                  <a:moveTo>
                    <a:pt x="211" y="1"/>
                  </a:moveTo>
                  <a:cubicBezTo>
                    <a:pt x="93" y="1"/>
                    <a:pt x="6" y="98"/>
                    <a:pt x="1" y="227"/>
                  </a:cubicBezTo>
                  <a:cubicBezTo>
                    <a:pt x="6" y="345"/>
                    <a:pt x="93" y="432"/>
                    <a:pt x="211" y="432"/>
                  </a:cubicBezTo>
                  <a:cubicBezTo>
                    <a:pt x="324" y="432"/>
                    <a:pt x="422" y="330"/>
                    <a:pt x="422" y="217"/>
                  </a:cubicBezTo>
                  <a:cubicBezTo>
                    <a:pt x="422" y="93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1515625" y="42233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22" y="0"/>
                  </a:moveTo>
                  <a:cubicBezTo>
                    <a:pt x="104" y="0"/>
                    <a:pt x="1" y="93"/>
                    <a:pt x="1" y="211"/>
                  </a:cubicBezTo>
                  <a:cubicBezTo>
                    <a:pt x="1" y="324"/>
                    <a:pt x="93" y="421"/>
                    <a:pt x="217" y="421"/>
                  </a:cubicBezTo>
                  <a:cubicBezTo>
                    <a:pt x="335" y="421"/>
                    <a:pt x="427" y="334"/>
                    <a:pt x="427" y="211"/>
                  </a:cubicBezTo>
                  <a:cubicBezTo>
                    <a:pt x="427" y="93"/>
                    <a:pt x="335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1542225" y="4249925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1" y="1"/>
                  </a:moveTo>
                  <a:cubicBezTo>
                    <a:pt x="88" y="1"/>
                    <a:pt x="1" y="93"/>
                    <a:pt x="1" y="217"/>
                  </a:cubicBezTo>
                  <a:cubicBezTo>
                    <a:pt x="1" y="330"/>
                    <a:pt x="93" y="427"/>
                    <a:pt x="211" y="427"/>
                  </a:cubicBezTo>
                  <a:cubicBezTo>
                    <a:pt x="324" y="427"/>
                    <a:pt x="422" y="330"/>
                    <a:pt x="422" y="217"/>
                  </a:cubicBezTo>
                  <a:cubicBezTo>
                    <a:pt x="422" y="93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1754450" y="3931325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1" y="1"/>
                  </a:moveTo>
                  <a:cubicBezTo>
                    <a:pt x="98" y="1"/>
                    <a:pt x="1" y="103"/>
                    <a:pt x="1" y="222"/>
                  </a:cubicBezTo>
                  <a:cubicBezTo>
                    <a:pt x="1" y="342"/>
                    <a:pt x="93" y="427"/>
                    <a:pt x="207" y="427"/>
                  </a:cubicBezTo>
                  <a:cubicBezTo>
                    <a:pt x="210" y="427"/>
                    <a:pt x="213" y="427"/>
                    <a:pt x="217" y="427"/>
                  </a:cubicBezTo>
                  <a:cubicBezTo>
                    <a:pt x="340" y="427"/>
                    <a:pt x="432" y="330"/>
                    <a:pt x="427" y="206"/>
                  </a:cubicBezTo>
                  <a:cubicBezTo>
                    <a:pt x="427" y="93"/>
                    <a:pt x="330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2046200" y="422335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17" y="0"/>
                  </a:moveTo>
                  <a:cubicBezTo>
                    <a:pt x="98" y="0"/>
                    <a:pt x="11" y="87"/>
                    <a:pt x="1" y="206"/>
                  </a:cubicBezTo>
                  <a:cubicBezTo>
                    <a:pt x="1" y="324"/>
                    <a:pt x="93" y="421"/>
                    <a:pt x="217" y="421"/>
                  </a:cubicBezTo>
                  <a:cubicBezTo>
                    <a:pt x="335" y="421"/>
                    <a:pt x="432" y="334"/>
                    <a:pt x="427" y="211"/>
                  </a:cubicBezTo>
                  <a:cubicBezTo>
                    <a:pt x="427" y="98"/>
                    <a:pt x="335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1648350" y="387840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1"/>
                  </a:moveTo>
                  <a:cubicBezTo>
                    <a:pt x="98" y="6"/>
                    <a:pt x="0" y="93"/>
                    <a:pt x="0" y="211"/>
                  </a:cubicBezTo>
                  <a:cubicBezTo>
                    <a:pt x="0" y="329"/>
                    <a:pt x="87" y="422"/>
                    <a:pt x="211" y="422"/>
                  </a:cubicBezTo>
                  <a:cubicBezTo>
                    <a:pt x="334" y="422"/>
                    <a:pt x="421" y="335"/>
                    <a:pt x="421" y="211"/>
                  </a:cubicBezTo>
                  <a:cubicBezTo>
                    <a:pt x="421" y="93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1940225" y="390487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6" y="0"/>
                  </a:moveTo>
                  <a:cubicBezTo>
                    <a:pt x="98" y="0"/>
                    <a:pt x="0" y="87"/>
                    <a:pt x="0" y="206"/>
                  </a:cubicBezTo>
                  <a:cubicBezTo>
                    <a:pt x="0" y="324"/>
                    <a:pt x="98" y="427"/>
                    <a:pt x="216" y="427"/>
                  </a:cubicBezTo>
                  <a:cubicBezTo>
                    <a:pt x="334" y="427"/>
                    <a:pt x="427" y="334"/>
                    <a:pt x="427" y="211"/>
                  </a:cubicBezTo>
                  <a:cubicBezTo>
                    <a:pt x="422" y="87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1940225" y="432957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20" y="1"/>
                  </a:moveTo>
                  <a:cubicBezTo>
                    <a:pt x="217" y="1"/>
                    <a:pt x="214" y="1"/>
                    <a:pt x="211" y="1"/>
                  </a:cubicBezTo>
                  <a:cubicBezTo>
                    <a:pt x="98" y="1"/>
                    <a:pt x="0" y="98"/>
                    <a:pt x="0" y="217"/>
                  </a:cubicBezTo>
                  <a:cubicBezTo>
                    <a:pt x="0" y="330"/>
                    <a:pt x="93" y="427"/>
                    <a:pt x="206" y="427"/>
                  </a:cubicBezTo>
                  <a:cubicBezTo>
                    <a:pt x="329" y="427"/>
                    <a:pt x="427" y="335"/>
                    <a:pt x="427" y="217"/>
                  </a:cubicBezTo>
                  <a:cubicBezTo>
                    <a:pt x="427" y="96"/>
                    <a:pt x="339" y="1"/>
                    <a:pt x="22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1542225" y="3931325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6" y="1"/>
                  </a:moveTo>
                  <a:cubicBezTo>
                    <a:pt x="93" y="1"/>
                    <a:pt x="1" y="93"/>
                    <a:pt x="1" y="217"/>
                  </a:cubicBezTo>
                  <a:cubicBezTo>
                    <a:pt x="1" y="335"/>
                    <a:pt x="88" y="427"/>
                    <a:pt x="211" y="427"/>
                  </a:cubicBezTo>
                  <a:cubicBezTo>
                    <a:pt x="335" y="427"/>
                    <a:pt x="422" y="335"/>
                    <a:pt x="422" y="217"/>
                  </a:cubicBezTo>
                  <a:cubicBezTo>
                    <a:pt x="422" y="98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1595150" y="3931200"/>
              <a:ext cx="10825" cy="10825"/>
            </a:xfrm>
            <a:custGeom>
              <a:rect b="b" l="l" r="r" t="t"/>
              <a:pathLst>
                <a:path extrusionOk="0" h="433" w="433">
                  <a:moveTo>
                    <a:pt x="217" y="1"/>
                  </a:moveTo>
                  <a:cubicBezTo>
                    <a:pt x="103" y="6"/>
                    <a:pt x="6" y="98"/>
                    <a:pt x="6" y="211"/>
                  </a:cubicBezTo>
                  <a:cubicBezTo>
                    <a:pt x="1" y="340"/>
                    <a:pt x="93" y="432"/>
                    <a:pt x="211" y="432"/>
                  </a:cubicBezTo>
                  <a:cubicBezTo>
                    <a:pt x="335" y="432"/>
                    <a:pt x="427" y="340"/>
                    <a:pt x="432" y="211"/>
                  </a:cubicBezTo>
                  <a:cubicBezTo>
                    <a:pt x="432" y="98"/>
                    <a:pt x="335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1780925" y="4541950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06" y="0"/>
                  </a:moveTo>
                  <a:cubicBezTo>
                    <a:pt x="93" y="0"/>
                    <a:pt x="0" y="82"/>
                    <a:pt x="0" y="206"/>
                  </a:cubicBezTo>
                  <a:cubicBezTo>
                    <a:pt x="0" y="329"/>
                    <a:pt x="98" y="421"/>
                    <a:pt x="216" y="421"/>
                  </a:cubicBezTo>
                  <a:cubicBezTo>
                    <a:pt x="329" y="421"/>
                    <a:pt x="427" y="329"/>
                    <a:pt x="427" y="206"/>
                  </a:cubicBezTo>
                  <a:cubicBezTo>
                    <a:pt x="427" y="82"/>
                    <a:pt x="33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1860575" y="3931325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03" y="1"/>
                  </a:moveTo>
                  <a:cubicBezTo>
                    <a:pt x="93" y="1"/>
                    <a:pt x="0" y="101"/>
                    <a:pt x="0" y="217"/>
                  </a:cubicBezTo>
                  <a:cubicBezTo>
                    <a:pt x="0" y="335"/>
                    <a:pt x="98" y="427"/>
                    <a:pt x="221" y="427"/>
                  </a:cubicBezTo>
                  <a:cubicBezTo>
                    <a:pt x="339" y="427"/>
                    <a:pt x="432" y="335"/>
                    <a:pt x="427" y="217"/>
                  </a:cubicBezTo>
                  <a:cubicBezTo>
                    <a:pt x="422" y="98"/>
                    <a:pt x="329" y="1"/>
                    <a:pt x="211" y="1"/>
                  </a:cubicBezTo>
                  <a:cubicBezTo>
                    <a:pt x="208" y="1"/>
                    <a:pt x="206" y="1"/>
                    <a:pt x="20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1886900" y="4541950"/>
              <a:ext cx="10950" cy="10575"/>
            </a:xfrm>
            <a:custGeom>
              <a:rect b="b" l="l" r="r" t="t"/>
              <a:pathLst>
                <a:path extrusionOk="0" h="423" w="438">
                  <a:moveTo>
                    <a:pt x="222" y="0"/>
                  </a:moveTo>
                  <a:cubicBezTo>
                    <a:pt x="98" y="0"/>
                    <a:pt x="11" y="82"/>
                    <a:pt x="11" y="206"/>
                  </a:cubicBezTo>
                  <a:cubicBezTo>
                    <a:pt x="1" y="319"/>
                    <a:pt x="98" y="421"/>
                    <a:pt x="217" y="421"/>
                  </a:cubicBezTo>
                  <a:cubicBezTo>
                    <a:pt x="222" y="422"/>
                    <a:pt x="228" y="422"/>
                    <a:pt x="234" y="422"/>
                  </a:cubicBezTo>
                  <a:cubicBezTo>
                    <a:pt x="344" y="422"/>
                    <a:pt x="432" y="328"/>
                    <a:pt x="432" y="211"/>
                  </a:cubicBezTo>
                  <a:cubicBezTo>
                    <a:pt x="438" y="87"/>
                    <a:pt x="350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2072925" y="3931325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03" y="1"/>
                  </a:moveTo>
                  <a:cubicBezTo>
                    <a:pt x="93" y="1"/>
                    <a:pt x="1" y="96"/>
                    <a:pt x="1" y="217"/>
                  </a:cubicBezTo>
                  <a:cubicBezTo>
                    <a:pt x="1" y="335"/>
                    <a:pt x="88" y="427"/>
                    <a:pt x="211" y="427"/>
                  </a:cubicBezTo>
                  <a:cubicBezTo>
                    <a:pt x="335" y="427"/>
                    <a:pt x="422" y="335"/>
                    <a:pt x="417" y="217"/>
                  </a:cubicBezTo>
                  <a:cubicBezTo>
                    <a:pt x="417" y="98"/>
                    <a:pt x="324" y="1"/>
                    <a:pt x="211" y="1"/>
                  </a:cubicBezTo>
                  <a:cubicBezTo>
                    <a:pt x="208" y="1"/>
                    <a:pt x="206" y="1"/>
                    <a:pt x="20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1568700" y="3958050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211" y="1"/>
                  </a:moveTo>
                  <a:cubicBezTo>
                    <a:pt x="87" y="1"/>
                    <a:pt x="0" y="88"/>
                    <a:pt x="0" y="211"/>
                  </a:cubicBezTo>
                  <a:cubicBezTo>
                    <a:pt x="5" y="329"/>
                    <a:pt x="98" y="422"/>
                    <a:pt x="211" y="422"/>
                  </a:cubicBezTo>
                  <a:cubicBezTo>
                    <a:pt x="216" y="422"/>
                    <a:pt x="222" y="423"/>
                    <a:pt x="227" y="423"/>
                  </a:cubicBezTo>
                  <a:cubicBezTo>
                    <a:pt x="337" y="423"/>
                    <a:pt x="421" y="324"/>
                    <a:pt x="421" y="211"/>
                  </a:cubicBezTo>
                  <a:cubicBezTo>
                    <a:pt x="421" y="88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1489175" y="4356175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0"/>
                  </a:moveTo>
                  <a:cubicBezTo>
                    <a:pt x="82" y="0"/>
                    <a:pt x="0" y="88"/>
                    <a:pt x="0" y="211"/>
                  </a:cubicBezTo>
                  <a:cubicBezTo>
                    <a:pt x="0" y="334"/>
                    <a:pt x="93" y="422"/>
                    <a:pt x="211" y="422"/>
                  </a:cubicBezTo>
                  <a:cubicBezTo>
                    <a:pt x="329" y="417"/>
                    <a:pt x="422" y="324"/>
                    <a:pt x="422" y="211"/>
                  </a:cubicBezTo>
                  <a:cubicBezTo>
                    <a:pt x="422" y="83"/>
                    <a:pt x="32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1674800" y="3958050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11" y="1"/>
                  </a:moveTo>
                  <a:cubicBezTo>
                    <a:pt x="93" y="1"/>
                    <a:pt x="1" y="88"/>
                    <a:pt x="1" y="211"/>
                  </a:cubicBezTo>
                  <a:cubicBezTo>
                    <a:pt x="1" y="329"/>
                    <a:pt x="94" y="423"/>
                    <a:pt x="200" y="423"/>
                  </a:cubicBezTo>
                  <a:cubicBezTo>
                    <a:pt x="206" y="423"/>
                    <a:pt x="211" y="422"/>
                    <a:pt x="217" y="422"/>
                  </a:cubicBezTo>
                  <a:cubicBezTo>
                    <a:pt x="330" y="422"/>
                    <a:pt x="422" y="319"/>
                    <a:pt x="422" y="211"/>
                  </a:cubicBezTo>
                  <a:cubicBezTo>
                    <a:pt x="432" y="93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1542225" y="4462150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194" y="0"/>
                  </a:moveTo>
                  <a:cubicBezTo>
                    <a:pt x="84" y="0"/>
                    <a:pt x="1" y="94"/>
                    <a:pt x="1" y="212"/>
                  </a:cubicBezTo>
                  <a:cubicBezTo>
                    <a:pt x="1" y="335"/>
                    <a:pt x="88" y="422"/>
                    <a:pt x="211" y="422"/>
                  </a:cubicBezTo>
                  <a:cubicBezTo>
                    <a:pt x="335" y="422"/>
                    <a:pt x="422" y="335"/>
                    <a:pt x="422" y="212"/>
                  </a:cubicBezTo>
                  <a:cubicBezTo>
                    <a:pt x="417" y="93"/>
                    <a:pt x="324" y="1"/>
                    <a:pt x="211" y="1"/>
                  </a:cubicBezTo>
                  <a:cubicBezTo>
                    <a:pt x="205" y="0"/>
                    <a:pt x="2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1595150" y="4462150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06" y="1"/>
                  </a:moveTo>
                  <a:cubicBezTo>
                    <a:pt x="93" y="6"/>
                    <a:pt x="1" y="93"/>
                    <a:pt x="1" y="212"/>
                  </a:cubicBezTo>
                  <a:cubicBezTo>
                    <a:pt x="1" y="335"/>
                    <a:pt x="93" y="422"/>
                    <a:pt x="211" y="422"/>
                  </a:cubicBezTo>
                  <a:cubicBezTo>
                    <a:pt x="335" y="422"/>
                    <a:pt x="427" y="335"/>
                    <a:pt x="417" y="212"/>
                  </a:cubicBezTo>
                  <a:cubicBezTo>
                    <a:pt x="417" y="93"/>
                    <a:pt x="324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2019875" y="4356175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6" y="0"/>
                  </a:moveTo>
                  <a:cubicBezTo>
                    <a:pt x="88" y="0"/>
                    <a:pt x="0" y="88"/>
                    <a:pt x="0" y="211"/>
                  </a:cubicBezTo>
                  <a:cubicBezTo>
                    <a:pt x="0" y="334"/>
                    <a:pt x="98" y="422"/>
                    <a:pt x="221" y="422"/>
                  </a:cubicBezTo>
                  <a:cubicBezTo>
                    <a:pt x="329" y="422"/>
                    <a:pt x="427" y="324"/>
                    <a:pt x="427" y="211"/>
                  </a:cubicBezTo>
                  <a:cubicBezTo>
                    <a:pt x="427" y="83"/>
                    <a:pt x="32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1940475" y="3958050"/>
              <a:ext cx="10425" cy="10550"/>
            </a:xfrm>
            <a:custGeom>
              <a:rect b="b" l="l" r="r" t="t"/>
              <a:pathLst>
                <a:path extrusionOk="0" h="422" w="417">
                  <a:moveTo>
                    <a:pt x="206" y="1"/>
                  </a:moveTo>
                  <a:cubicBezTo>
                    <a:pt x="88" y="6"/>
                    <a:pt x="1" y="93"/>
                    <a:pt x="1" y="211"/>
                  </a:cubicBezTo>
                  <a:cubicBezTo>
                    <a:pt x="1" y="329"/>
                    <a:pt x="93" y="422"/>
                    <a:pt x="211" y="422"/>
                  </a:cubicBezTo>
                  <a:cubicBezTo>
                    <a:pt x="324" y="422"/>
                    <a:pt x="417" y="329"/>
                    <a:pt x="417" y="206"/>
                  </a:cubicBezTo>
                  <a:cubicBezTo>
                    <a:pt x="412" y="83"/>
                    <a:pt x="319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1754450" y="4462150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05" y="0"/>
                  </a:moveTo>
                  <a:cubicBezTo>
                    <a:pt x="94" y="0"/>
                    <a:pt x="1" y="99"/>
                    <a:pt x="1" y="212"/>
                  </a:cubicBezTo>
                  <a:cubicBezTo>
                    <a:pt x="1" y="335"/>
                    <a:pt x="88" y="422"/>
                    <a:pt x="211" y="422"/>
                  </a:cubicBezTo>
                  <a:cubicBezTo>
                    <a:pt x="335" y="422"/>
                    <a:pt x="427" y="335"/>
                    <a:pt x="432" y="212"/>
                  </a:cubicBezTo>
                  <a:cubicBezTo>
                    <a:pt x="427" y="93"/>
                    <a:pt x="335" y="1"/>
                    <a:pt x="222" y="1"/>
                  </a:cubicBezTo>
                  <a:cubicBezTo>
                    <a:pt x="216" y="0"/>
                    <a:pt x="211" y="0"/>
                    <a:pt x="205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1462575" y="438250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6" y="1"/>
                  </a:moveTo>
                  <a:cubicBezTo>
                    <a:pt x="93" y="1"/>
                    <a:pt x="0" y="93"/>
                    <a:pt x="0" y="212"/>
                  </a:cubicBezTo>
                  <a:cubicBezTo>
                    <a:pt x="0" y="335"/>
                    <a:pt x="93" y="427"/>
                    <a:pt x="211" y="427"/>
                  </a:cubicBezTo>
                  <a:cubicBezTo>
                    <a:pt x="335" y="427"/>
                    <a:pt x="422" y="335"/>
                    <a:pt x="422" y="212"/>
                  </a:cubicBezTo>
                  <a:cubicBezTo>
                    <a:pt x="422" y="93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1860575" y="4462150"/>
              <a:ext cx="10800" cy="10575"/>
            </a:xfrm>
            <a:custGeom>
              <a:rect b="b" l="l" r="r" t="t"/>
              <a:pathLst>
                <a:path extrusionOk="0" h="423" w="432">
                  <a:moveTo>
                    <a:pt x="211" y="1"/>
                  </a:moveTo>
                  <a:cubicBezTo>
                    <a:pt x="98" y="1"/>
                    <a:pt x="0" y="93"/>
                    <a:pt x="0" y="212"/>
                  </a:cubicBezTo>
                  <a:cubicBezTo>
                    <a:pt x="0" y="325"/>
                    <a:pt x="93" y="422"/>
                    <a:pt x="211" y="422"/>
                  </a:cubicBezTo>
                  <a:cubicBezTo>
                    <a:pt x="334" y="422"/>
                    <a:pt x="427" y="335"/>
                    <a:pt x="432" y="212"/>
                  </a:cubicBezTo>
                  <a:cubicBezTo>
                    <a:pt x="427" y="93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1993275" y="3958050"/>
              <a:ext cx="10575" cy="10575"/>
            </a:xfrm>
            <a:custGeom>
              <a:rect b="b" l="l" r="r" t="t"/>
              <a:pathLst>
                <a:path extrusionOk="0" h="423" w="423">
                  <a:moveTo>
                    <a:pt x="211" y="1"/>
                  </a:moveTo>
                  <a:cubicBezTo>
                    <a:pt x="98" y="1"/>
                    <a:pt x="1" y="88"/>
                    <a:pt x="1" y="206"/>
                  </a:cubicBezTo>
                  <a:cubicBezTo>
                    <a:pt x="1" y="319"/>
                    <a:pt x="98" y="422"/>
                    <a:pt x="211" y="422"/>
                  </a:cubicBezTo>
                  <a:cubicBezTo>
                    <a:pt x="217" y="422"/>
                    <a:pt x="223" y="423"/>
                    <a:pt x="228" y="423"/>
                  </a:cubicBezTo>
                  <a:cubicBezTo>
                    <a:pt x="338" y="423"/>
                    <a:pt x="422" y="329"/>
                    <a:pt x="422" y="211"/>
                  </a:cubicBezTo>
                  <a:cubicBezTo>
                    <a:pt x="422" y="88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2099400" y="3958050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11" y="1"/>
                  </a:moveTo>
                  <a:cubicBezTo>
                    <a:pt x="93" y="1"/>
                    <a:pt x="0" y="98"/>
                    <a:pt x="0" y="216"/>
                  </a:cubicBezTo>
                  <a:cubicBezTo>
                    <a:pt x="0" y="329"/>
                    <a:pt x="98" y="422"/>
                    <a:pt x="211" y="422"/>
                  </a:cubicBezTo>
                  <a:cubicBezTo>
                    <a:pt x="216" y="422"/>
                    <a:pt x="222" y="423"/>
                    <a:pt x="227" y="423"/>
                  </a:cubicBezTo>
                  <a:cubicBezTo>
                    <a:pt x="338" y="423"/>
                    <a:pt x="427" y="324"/>
                    <a:pt x="427" y="211"/>
                  </a:cubicBezTo>
                  <a:cubicBezTo>
                    <a:pt x="427" y="88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1595275" y="398452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7" y="0"/>
                  </a:moveTo>
                  <a:cubicBezTo>
                    <a:pt x="98" y="0"/>
                    <a:pt x="11" y="87"/>
                    <a:pt x="1" y="206"/>
                  </a:cubicBezTo>
                  <a:cubicBezTo>
                    <a:pt x="1" y="329"/>
                    <a:pt x="88" y="427"/>
                    <a:pt x="206" y="427"/>
                  </a:cubicBezTo>
                  <a:cubicBezTo>
                    <a:pt x="210" y="427"/>
                    <a:pt x="213" y="427"/>
                    <a:pt x="216" y="427"/>
                  </a:cubicBezTo>
                  <a:cubicBezTo>
                    <a:pt x="335" y="427"/>
                    <a:pt x="427" y="336"/>
                    <a:pt x="427" y="221"/>
                  </a:cubicBezTo>
                  <a:cubicBezTo>
                    <a:pt x="427" y="98"/>
                    <a:pt x="33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1568550" y="4223350"/>
              <a:ext cx="10950" cy="10575"/>
            </a:xfrm>
            <a:custGeom>
              <a:rect b="b" l="l" r="r" t="t"/>
              <a:pathLst>
                <a:path extrusionOk="0" h="423" w="438">
                  <a:moveTo>
                    <a:pt x="222" y="0"/>
                  </a:moveTo>
                  <a:cubicBezTo>
                    <a:pt x="109" y="0"/>
                    <a:pt x="11" y="87"/>
                    <a:pt x="6" y="206"/>
                  </a:cubicBezTo>
                  <a:cubicBezTo>
                    <a:pt x="1" y="324"/>
                    <a:pt x="88" y="421"/>
                    <a:pt x="212" y="421"/>
                  </a:cubicBezTo>
                  <a:cubicBezTo>
                    <a:pt x="218" y="422"/>
                    <a:pt x="224" y="422"/>
                    <a:pt x="230" y="422"/>
                  </a:cubicBezTo>
                  <a:cubicBezTo>
                    <a:pt x="344" y="422"/>
                    <a:pt x="428" y="333"/>
                    <a:pt x="438" y="216"/>
                  </a:cubicBezTo>
                  <a:cubicBezTo>
                    <a:pt x="438" y="103"/>
                    <a:pt x="340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1807650" y="3878150"/>
              <a:ext cx="10550" cy="10800"/>
            </a:xfrm>
            <a:custGeom>
              <a:rect b="b" l="l" r="r" t="t"/>
              <a:pathLst>
                <a:path extrusionOk="0" h="432" w="422">
                  <a:moveTo>
                    <a:pt x="211" y="0"/>
                  </a:moveTo>
                  <a:cubicBezTo>
                    <a:pt x="98" y="0"/>
                    <a:pt x="0" y="98"/>
                    <a:pt x="0" y="221"/>
                  </a:cubicBezTo>
                  <a:cubicBezTo>
                    <a:pt x="0" y="350"/>
                    <a:pt x="88" y="432"/>
                    <a:pt x="211" y="432"/>
                  </a:cubicBezTo>
                  <a:cubicBezTo>
                    <a:pt x="334" y="427"/>
                    <a:pt x="422" y="339"/>
                    <a:pt x="422" y="216"/>
                  </a:cubicBezTo>
                  <a:cubicBezTo>
                    <a:pt x="422" y="98"/>
                    <a:pt x="32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1993275" y="41173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07" y="0"/>
                  </a:moveTo>
                  <a:cubicBezTo>
                    <a:pt x="93" y="0"/>
                    <a:pt x="1" y="86"/>
                    <a:pt x="1" y="211"/>
                  </a:cubicBezTo>
                  <a:cubicBezTo>
                    <a:pt x="1" y="324"/>
                    <a:pt x="98" y="422"/>
                    <a:pt x="211" y="422"/>
                  </a:cubicBezTo>
                  <a:cubicBezTo>
                    <a:pt x="330" y="422"/>
                    <a:pt x="422" y="335"/>
                    <a:pt x="422" y="216"/>
                  </a:cubicBezTo>
                  <a:cubicBezTo>
                    <a:pt x="427" y="98"/>
                    <a:pt x="340" y="1"/>
                    <a:pt x="216" y="1"/>
                  </a:cubicBezTo>
                  <a:cubicBezTo>
                    <a:pt x="213" y="0"/>
                    <a:pt x="210" y="0"/>
                    <a:pt x="20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1462575" y="4117225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0"/>
                  </a:moveTo>
                  <a:cubicBezTo>
                    <a:pt x="88" y="0"/>
                    <a:pt x="0" y="88"/>
                    <a:pt x="0" y="206"/>
                  </a:cubicBezTo>
                  <a:cubicBezTo>
                    <a:pt x="0" y="324"/>
                    <a:pt x="93" y="422"/>
                    <a:pt x="211" y="422"/>
                  </a:cubicBezTo>
                  <a:cubicBezTo>
                    <a:pt x="324" y="422"/>
                    <a:pt x="422" y="334"/>
                    <a:pt x="422" y="211"/>
                  </a:cubicBezTo>
                  <a:cubicBezTo>
                    <a:pt x="422" y="88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1701150" y="4303000"/>
              <a:ext cx="10925" cy="10550"/>
            </a:xfrm>
            <a:custGeom>
              <a:rect b="b" l="l" r="r" t="t"/>
              <a:pathLst>
                <a:path extrusionOk="0" h="422" w="437">
                  <a:moveTo>
                    <a:pt x="211" y="0"/>
                  </a:moveTo>
                  <a:cubicBezTo>
                    <a:pt x="98" y="0"/>
                    <a:pt x="0" y="87"/>
                    <a:pt x="0" y="206"/>
                  </a:cubicBezTo>
                  <a:cubicBezTo>
                    <a:pt x="0" y="329"/>
                    <a:pt x="87" y="421"/>
                    <a:pt x="211" y="421"/>
                  </a:cubicBezTo>
                  <a:cubicBezTo>
                    <a:pt x="334" y="421"/>
                    <a:pt x="432" y="334"/>
                    <a:pt x="432" y="211"/>
                  </a:cubicBezTo>
                  <a:cubicBezTo>
                    <a:pt x="437" y="87"/>
                    <a:pt x="33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1435850" y="4356150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30" y="1"/>
                  </a:moveTo>
                  <a:cubicBezTo>
                    <a:pt x="224" y="1"/>
                    <a:pt x="218" y="1"/>
                    <a:pt x="211" y="1"/>
                  </a:cubicBezTo>
                  <a:cubicBezTo>
                    <a:pt x="93" y="7"/>
                    <a:pt x="1" y="94"/>
                    <a:pt x="1" y="217"/>
                  </a:cubicBezTo>
                  <a:cubicBezTo>
                    <a:pt x="6" y="335"/>
                    <a:pt x="98" y="423"/>
                    <a:pt x="211" y="423"/>
                  </a:cubicBezTo>
                  <a:cubicBezTo>
                    <a:pt x="335" y="423"/>
                    <a:pt x="432" y="325"/>
                    <a:pt x="432" y="212"/>
                  </a:cubicBezTo>
                  <a:cubicBezTo>
                    <a:pt x="432" y="95"/>
                    <a:pt x="349" y="1"/>
                    <a:pt x="23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1966825" y="4356175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1" y="0"/>
                  </a:moveTo>
                  <a:cubicBezTo>
                    <a:pt x="87" y="0"/>
                    <a:pt x="0" y="88"/>
                    <a:pt x="5" y="216"/>
                  </a:cubicBezTo>
                  <a:cubicBezTo>
                    <a:pt x="10" y="334"/>
                    <a:pt x="103" y="422"/>
                    <a:pt x="216" y="422"/>
                  </a:cubicBezTo>
                  <a:cubicBezTo>
                    <a:pt x="334" y="422"/>
                    <a:pt x="427" y="324"/>
                    <a:pt x="427" y="211"/>
                  </a:cubicBezTo>
                  <a:cubicBezTo>
                    <a:pt x="427" y="88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1542100" y="398452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6" y="0"/>
                  </a:moveTo>
                  <a:cubicBezTo>
                    <a:pt x="93" y="0"/>
                    <a:pt x="6" y="98"/>
                    <a:pt x="0" y="221"/>
                  </a:cubicBezTo>
                  <a:cubicBezTo>
                    <a:pt x="0" y="334"/>
                    <a:pt x="98" y="427"/>
                    <a:pt x="221" y="427"/>
                  </a:cubicBezTo>
                  <a:cubicBezTo>
                    <a:pt x="340" y="427"/>
                    <a:pt x="427" y="329"/>
                    <a:pt x="427" y="211"/>
                  </a:cubicBezTo>
                  <a:cubicBezTo>
                    <a:pt x="427" y="93"/>
                    <a:pt x="340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1595150" y="4249925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11" y="1"/>
                  </a:moveTo>
                  <a:cubicBezTo>
                    <a:pt x="93" y="1"/>
                    <a:pt x="6" y="93"/>
                    <a:pt x="1" y="217"/>
                  </a:cubicBezTo>
                  <a:cubicBezTo>
                    <a:pt x="1" y="330"/>
                    <a:pt x="93" y="427"/>
                    <a:pt x="206" y="427"/>
                  </a:cubicBezTo>
                  <a:cubicBezTo>
                    <a:pt x="330" y="427"/>
                    <a:pt x="422" y="335"/>
                    <a:pt x="422" y="217"/>
                  </a:cubicBezTo>
                  <a:cubicBezTo>
                    <a:pt x="422" y="93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1542225" y="451522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1" y="0"/>
                  </a:moveTo>
                  <a:cubicBezTo>
                    <a:pt x="93" y="0"/>
                    <a:pt x="1" y="93"/>
                    <a:pt x="1" y="216"/>
                  </a:cubicBezTo>
                  <a:cubicBezTo>
                    <a:pt x="1" y="334"/>
                    <a:pt x="88" y="427"/>
                    <a:pt x="211" y="427"/>
                  </a:cubicBezTo>
                  <a:cubicBezTo>
                    <a:pt x="335" y="427"/>
                    <a:pt x="422" y="329"/>
                    <a:pt x="422" y="206"/>
                  </a:cubicBezTo>
                  <a:cubicBezTo>
                    <a:pt x="417" y="93"/>
                    <a:pt x="32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2099400" y="422320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1" y="1"/>
                  </a:moveTo>
                  <a:cubicBezTo>
                    <a:pt x="98" y="6"/>
                    <a:pt x="0" y="93"/>
                    <a:pt x="0" y="212"/>
                  </a:cubicBezTo>
                  <a:cubicBezTo>
                    <a:pt x="0" y="335"/>
                    <a:pt x="93" y="427"/>
                    <a:pt x="211" y="427"/>
                  </a:cubicBezTo>
                  <a:cubicBezTo>
                    <a:pt x="329" y="427"/>
                    <a:pt x="427" y="340"/>
                    <a:pt x="427" y="217"/>
                  </a:cubicBezTo>
                  <a:cubicBezTo>
                    <a:pt x="427" y="104"/>
                    <a:pt x="329" y="6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1780925" y="4170150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21" y="1"/>
                  </a:moveTo>
                  <a:cubicBezTo>
                    <a:pt x="103" y="1"/>
                    <a:pt x="11" y="98"/>
                    <a:pt x="11" y="211"/>
                  </a:cubicBezTo>
                  <a:cubicBezTo>
                    <a:pt x="0" y="335"/>
                    <a:pt x="93" y="427"/>
                    <a:pt x="216" y="427"/>
                  </a:cubicBezTo>
                  <a:cubicBezTo>
                    <a:pt x="219" y="427"/>
                    <a:pt x="222" y="427"/>
                    <a:pt x="225" y="427"/>
                  </a:cubicBezTo>
                  <a:cubicBezTo>
                    <a:pt x="339" y="427"/>
                    <a:pt x="427" y="336"/>
                    <a:pt x="432" y="211"/>
                  </a:cubicBezTo>
                  <a:cubicBezTo>
                    <a:pt x="432" y="109"/>
                    <a:pt x="360" y="6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1887300" y="417015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02" y="0"/>
                  </a:moveTo>
                  <a:cubicBezTo>
                    <a:pt x="93" y="0"/>
                    <a:pt x="0" y="91"/>
                    <a:pt x="0" y="211"/>
                  </a:cubicBezTo>
                  <a:cubicBezTo>
                    <a:pt x="0" y="335"/>
                    <a:pt x="88" y="427"/>
                    <a:pt x="211" y="427"/>
                  </a:cubicBezTo>
                  <a:cubicBezTo>
                    <a:pt x="334" y="427"/>
                    <a:pt x="422" y="335"/>
                    <a:pt x="422" y="211"/>
                  </a:cubicBezTo>
                  <a:cubicBezTo>
                    <a:pt x="416" y="98"/>
                    <a:pt x="329" y="1"/>
                    <a:pt x="211" y="1"/>
                  </a:cubicBezTo>
                  <a:cubicBezTo>
                    <a:pt x="208" y="0"/>
                    <a:pt x="205" y="0"/>
                    <a:pt x="20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2125850" y="4249925"/>
              <a:ext cx="10825" cy="10825"/>
            </a:xfrm>
            <a:custGeom>
              <a:rect b="b" l="l" r="r" t="t"/>
              <a:pathLst>
                <a:path extrusionOk="0" h="433" w="433">
                  <a:moveTo>
                    <a:pt x="217" y="1"/>
                  </a:moveTo>
                  <a:cubicBezTo>
                    <a:pt x="93" y="1"/>
                    <a:pt x="1" y="93"/>
                    <a:pt x="11" y="227"/>
                  </a:cubicBezTo>
                  <a:cubicBezTo>
                    <a:pt x="16" y="335"/>
                    <a:pt x="104" y="432"/>
                    <a:pt x="222" y="432"/>
                  </a:cubicBezTo>
                  <a:cubicBezTo>
                    <a:pt x="335" y="432"/>
                    <a:pt x="432" y="335"/>
                    <a:pt x="432" y="217"/>
                  </a:cubicBezTo>
                  <a:cubicBezTo>
                    <a:pt x="427" y="93"/>
                    <a:pt x="335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2072925" y="4515225"/>
              <a:ext cx="10575" cy="10675"/>
            </a:xfrm>
            <a:custGeom>
              <a:rect b="b" l="l" r="r" t="t"/>
              <a:pathLst>
                <a:path extrusionOk="0" h="427" w="423">
                  <a:moveTo>
                    <a:pt x="216" y="0"/>
                  </a:moveTo>
                  <a:cubicBezTo>
                    <a:pt x="98" y="0"/>
                    <a:pt x="1" y="93"/>
                    <a:pt x="1" y="216"/>
                  </a:cubicBezTo>
                  <a:cubicBezTo>
                    <a:pt x="1" y="329"/>
                    <a:pt x="88" y="427"/>
                    <a:pt x="211" y="427"/>
                  </a:cubicBezTo>
                  <a:cubicBezTo>
                    <a:pt x="335" y="427"/>
                    <a:pt x="422" y="334"/>
                    <a:pt x="422" y="216"/>
                  </a:cubicBezTo>
                  <a:cubicBezTo>
                    <a:pt x="422" y="93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2125850" y="4037575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7" y="0"/>
                  </a:moveTo>
                  <a:cubicBezTo>
                    <a:pt x="98" y="0"/>
                    <a:pt x="11" y="88"/>
                    <a:pt x="1" y="206"/>
                  </a:cubicBezTo>
                  <a:cubicBezTo>
                    <a:pt x="1" y="324"/>
                    <a:pt x="88" y="422"/>
                    <a:pt x="206" y="422"/>
                  </a:cubicBezTo>
                  <a:cubicBezTo>
                    <a:pt x="210" y="422"/>
                    <a:pt x="214" y="422"/>
                    <a:pt x="217" y="422"/>
                  </a:cubicBezTo>
                  <a:cubicBezTo>
                    <a:pt x="340" y="422"/>
                    <a:pt x="427" y="336"/>
                    <a:pt x="427" y="216"/>
                  </a:cubicBezTo>
                  <a:cubicBezTo>
                    <a:pt x="427" y="93"/>
                    <a:pt x="33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1595150" y="4037575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17" y="0"/>
                  </a:moveTo>
                  <a:cubicBezTo>
                    <a:pt x="103" y="0"/>
                    <a:pt x="6" y="88"/>
                    <a:pt x="6" y="206"/>
                  </a:cubicBezTo>
                  <a:cubicBezTo>
                    <a:pt x="1" y="324"/>
                    <a:pt x="93" y="422"/>
                    <a:pt x="211" y="422"/>
                  </a:cubicBezTo>
                  <a:cubicBezTo>
                    <a:pt x="215" y="422"/>
                    <a:pt x="218" y="422"/>
                    <a:pt x="222" y="422"/>
                  </a:cubicBezTo>
                  <a:cubicBezTo>
                    <a:pt x="340" y="422"/>
                    <a:pt x="427" y="336"/>
                    <a:pt x="432" y="216"/>
                  </a:cubicBezTo>
                  <a:cubicBezTo>
                    <a:pt x="432" y="93"/>
                    <a:pt x="335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1940225" y="401122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16" y="1"/>
                  </a:moveTo>
                  <a:cubicBezTo>
                    <a:pt x="98" y="1"/>
                    <a:pt x="0" y="88"/>
                    <a:pt x="0" y="207"/>
                  </a:cubicBezTo>
                  <a:cubicBezTo>
                    <a:pt x="0" y="320"/>
                    <a:pt x="98" y="422"/>
                    <a:pt x="216" y="422"/>
                  </a:cubicBezTo>
                  <a:cubicBezTo>
                    <a:pt x="219" y="422"/>
                    <a:pt x="222" y="423"/>
                    <a:pt x="225" y="423"/>
                  </a:cubicBezTo>
                  <a:cubicBezTo>
                    <a:pt x="334" y="423"/>
                    <a:pt x="427" y="332"/>
                    <a:pt x="427" y="212"/>
                  </a:cubicBezTo>
                  <a:cubicBezTo>
                    <a:pt x="427" y="83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1542225" y="440910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03" y="0"/>
                  </a:moveTo>
                  <a:cubicBezTo>
                    <a:pt x="89" y="0"/>
                    <a:pt x="1" y="101"/>
                    <a:pt x="1" y="211"/>
                  </a:cubicBezTo>
                  <a:cubicBezTo>
                    <a:pt x="1" y="335"/>
                    <a:pt x="88" y="427"/>
                    <a:pt x="211" y="427"/>
                  </a:cubicBezTo>
                  <a:cubicBezTo>
                    <a:pt x="335" y="417"/>
                    <a:pt x="422" y="335"/>
                    <a:pt x="422" y="211"/>
                  </a:cubicBezTo>
                  <a:cubicBezTo>
                    <a:pt x="417" y="98"/>
                    <a:pt x="324" y="1"/>
                    <a:pt x="211" y="1"/>
                  </a:cubicBezTo>
                  <a:cubicBezTo>
                    <a:pt x="208" y="1"/>
                    <a:pt x="206" y="0"/>
                    <a:pt x="20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1595275" y="4409100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12" y="1"/>
                  </a:moveTo>
                  <a:cubicBezTo>
                    <a:pt x="98" y="1"/>
                    <a:pt x="1" y="98"/>
                    <a:pt x="1" y="222"/>
                  </a:cubicBezTo>
                  <a:cubicBezTo>
                    <a:pt x="1" y="335"/>
                    <a:pt x="88" y="427"/>
                    <a:pt x="206" y="427"/>
                  </a:cubicBezTo>
                  <a:cubicBezTo>
                    <a:pt x="330" y="427"/>
                    <a:pt x="422" y="335"/>
                    <a:pt x="427" y="222"/>
                  </a:cubicBezTo>
                  <a:cubicBezTo>
                    <a:pt x="427" y="98"/>
                    <a:pt x="330" y="1"/>
                    <a:pt x="21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2072800" y="398452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6" y="0"/>
                  </a:moveTo>
                  <a:cubicBezTo>
                    <a:pt x="103" y="0"/>
                    <a:pt x="6" y="93"/>
                    <a:pt x="1" y="211"/>
                  </a:cubicBezTo>
                  <a:cubicBezTo>
                    <a:pt x="1" y="329"/>
                    <a:pt x="88" y="427"/>
                    <a:pt x="211" y="427"/>
                  </a:cubicBezTo>
                  <a:cubicBezTo>
                    <a:pt x="329" y="427"/>
                    <a:pt x="422" y="334"/>
                    <a:pt x="422" y="221"/>
                  </a:cubicBezTo>
                  <a:cubicBezTo>
                    <a:pt x="427" y="98"/>
                    <a:pt x="340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1807650" y="440910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1" y="1"/>
                  </a:moveTo>
                  <a:cubicBezTo>
                    <a:pt x="98" y="1"/>
                    <a:pt x="0" y="98"/>
                    <a:pt x="0" y="222"/>
                  </a:cubicBezTo>
                  <a:cubicBezTo>
                    <a:pt x="0" y="335"/>
                    <a:pt x="82" y="427"/>
                    <a:pt x="206" y="427"/>
                  </a:cubicBezTo>
                  <a:cubicBezTo>
                    <a:pt x="329" y="427"/>
                    <a:pt x="416" y="335"/>
                    <a:pt x="422" y="222"/>
                  </a:cubicBezTo>
                  <a:cubicBezTo>
                    <a:pt x="422" y="98"/>
                    <a:pt x="32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1913750" y="4409100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03" y="0"/>
                  </a:moveTo>
                  <a:cubicBezTo>
                    <a:pt x="94" y="0"/>
                    <a:pt x="1" y="101"/>
                    <a:pt x="1" y="211"/>
                  </a:cubicBezTo>
                  <a:cubicBezTo>
                    <a:pt x="1" y="335"/>
                    <a:pt x="93" y="427"/>
                    <a:pt x="211" y="427"/>
                  </a:cubicBezTo>
                  <a:cubicBezTo>
                    <a:pt x="335" y="417"/>
                    <a:pt x="427" y="330"/>
                    <a:pt x="427" y="211"/>
                  </a:cubicBezTo>
                  <a:cubicBezTo>
                    <a:pt x="417" y="98"/>
                    <a:pt x="330" y="1"/>
                    <a:pt x="211" y="1"/>
                  </a:cubicBezTo>
                  <a:cubicBezTo>
                    <a:pt x="209" y="1"/>
                    <a:pt x="206" y="0"/>
                    <a:pt x="20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2072925" y="4409100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16" y="1"/>
                  </a:moveTo>
                  <a:cubicBezTo>
                    <a:pt x="98" y="1"/>
                    <a:pt x="1" y="93"/>
                    <a:pt x="1" y="211"/>
                  </a:cubicBezTo>
                  <a:cubicBezTo>
                    <a:pt x="1" y="335"/>
                    <a:pt x="88" y="427"/>
                    <a:pt x="211" y="427"/>
                  </a:cubicBezTo>
                  <a:cubicBezTo>
                    <a:pt x="335" y="427"/>
                    <a:pt x="422" y="335"/>
                    <a:pt x="422" y="211"/>
                  </a:cubicBezTo>
                  <a:cubicBezTo>
                    <a:pt x="422" y="98"/>
                    <a:pt x="335" y="6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2126125" y="440910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6" y="1"/>
                  </a:moveTo>
                  <a:cubicBezTo>
                    <a:pt x="103" y="1"/>
                    <a:pt x="0" y="93"/>
                    <a:pt x="0" y="211"/>
                  </a:cubicBezTo>
                  <a:cubicBezTo>
                    <a:pt x="0" y="335"/>
                    <a:pt x="82" y="427"/>
                    <a:pt x="195" y="427"/>
                  </a:cubicBezTo>
                  <a:cubicBezTo>
                    <a:pt x="319" y="427"/>
                    <a:pt x="416" y="340"/>
                    <a:pt x="421" y="227"/>
                  </a:cubicBezTo>
                  <a:cubicBezTo>
                    <a:pt x="427" y="103"/>
                    <a:pt x="339" y="6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1913750" y="3878375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196" y="1"/>
                  </a:moveTo>
                  <a:cubicBezTo>
                    <a:pt x="90" y="1"/>
                    <a:pt x="1" y="100"/>
                    <a:pt x="1" y="212"/>
                  </a:cubicBezTo>
                  <a:cubicBezTo>
                    <a:pt x="1" y="336"/>
                    <a:pt x="93" y="423"/>
                    <a:pt x="211" y="423"/>
                  </a:cubicBezTo>
                  <a:cubicBezTo>
                    <a:pt x="335" y="418"/>
                    <a:pt x="427" y="330"/>
                    <a:pt x="427" y="212"/>
                  </a:cubicBezTo>
                  <a:cubicBezTo>
                    <a:pt x="417" y="94"/>
                    <a:pt x="330" y="2"/>
                    <a:pt x="211" y="2"/>
                  </a:cubicBezTo>
                  <a:cubicBezTo>
                    <a:pt x="206" y="1"/>
                    <a:pt x="201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1568700" y="417015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08" y="0"/>
                  </a:moveTo>
                  <a:cubicBezTo>
                    <a:pt x="98" y="0"/>
                    <a:pt x="0" y="101"/>
                    <a:pt x="0" y="211"/>
                  </a:cubicBezTo>
                  <a:cubicBezTo>
                    <a:pt x="0" y="335"/>
                    <a:pt x="87" y="427"/>
                    <a:pt x="211" y="427"/>
                  </a:cubicBezTo>
                  <a:cubicBezTo>
                    <a:pt x="334" y="427"/>
                    <a:pt x="421" y="335"/>
                    <a:pt x="421" y="211"/>
                  </a:cubicBezTo>
                  <a:cubicBezTo>
                    <a:pt x="421" y="98"/>
                    <a:pt x="334" y="1"/>
                    <a:pt x="216" y="1"/>
                  </a:cubicBezTo>
                  <a:cubicBezTo>
                    <a:pt x="213" y="0"/>
                    <a:pt x="210" y="0"/>
                    <a:pt x="208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1542225" y="4090625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06" y="1"/>
                  </a:moveTo>
                  <a:cubicBezTo>
                    <a:pt x="88" y="1"/>
                    <a:pt x="1" y="98"/>
                    <a:pt x="1" y="217"/>
                  </a:cubicBezTo>
                  <a:cubicBezTo>
                    <a:pt x="1" y="330"/>
                    <a:pt x="88" y="427"/>
                    <a:pt x="211" y="427"/>
                  </a:cubicBezTo>
                  <a:cubicBezTo>
                    <a:pt x="335" y="427"/>
                    <a:pt x="422" y="335"/>
                    <a:pt x="422" y="217"/>
                  </a:cubicBezTo>
                  <a:cubicBezTo>
                    <a:pt x="422" y="93"/>
                    <a:pt x="324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2072925" y="4090625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06" y="1"/>
                  </a:moveTo>
                  <a:cubicBezTo>
                    <a:pt x="88" y="1"/>
                    <a:pt x="1" y="98"/>
                    <a:pt x="1" y="211"/>
                  </a:cubicBezTo>
                  <a:cubicBezTo>
                    <a:pt x="1" y="330"/>
                    <a:pt x="88" y="427"/>
                    <a:pt x="211" y="427"/>
                  </a:cubicBezTo>
                  <a:cubicBezTo>
                    <a:pt x="335" y="427"/>
                    <a:pt x="422" y="330"/>
                    <a:pt x="422" y="211"/>
                  </a:cubicBezTo>
                  <a:cubicBezTo>
                    <a:pt x="417" y="93"/>
                    <a:pt x="330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1595150" y="4090625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11" y="1"/>
                  </a:moveTo>
                  <a:cubicBezTo>
                    <a:pt x="98" y="1"/>
                    <a:pt x="1" y="98"/>
                    <a:pt x="6" y="217"/>
                  </a:cubicBezTo>
                  <a:cubicBezTo>
                    <a:pt x="6" y="335"/>
                    <a:pt x="98" y="427"/>
                    <a:pt x="211" y="427"/>
                  </a:cubicBezTo>
                  <a:cubicBezTo>
                    <a:pt x="330" y="427"/>
                    <a:pt x="422" y="335"/>
                    <a:pt x="422" y="217"/>
                  </a:cubicBezTo>
                  <a:cubicBezTo>
                    <a:pt x="422" y="98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1701275" y="4356150"/>
              <a:ext cx="10800" cy="10600"/>
            </a:xfrm>
            <a:custGeom>
              <a:rect b="b" l="l" r="r" t="t"/>
              <a:pathLst>
                <a:path extrusionOk="0" h="424" w="432">
                  <a:moveTo>
                    <a:pt x="208" y="1"/>
                  </a:moveTo>
                  <a:cubicBezTo>
                    <a:pt x="94" y="1"/>
                    <a:pt x="10" y="90"/>
                    <a:pt x="5" y="207"/>
                  </a:cubicBezTo>
                  <a:cubicBezTo>
                    <a:pt x="0" y="320"/>
                    <a:pt x="93" y="418"/>
                    <a:pt x="211" y="423"/>
                  </a:cubicBezTo>
                  <a:cubicBezTo>
                    <a:pt x="214" y="423"/>
                    <a:pt x="218" y="423"/>
                    <a:pt x="221" y="423"/>
                  </a:cubicBezTo>
                  <a:cubicBezTo>
                    <a:pt x="335" y="423"/>
                    <a:pt x="427" y="337"/>
                    <a:pt x="432" y="222"/>
                  </a:cubicBezTo>
                  <a:cubicBezTo>
                    <a:pt x="432" y="104"/>
                    <a:pt x="350" y="7"/>
                    <a:pt x="226" y="1"/>
                  </a:cubicBezTo>
                  <a:cubicBezTo>
                    <a:pt x="220" y="1"/>
                    <a:pt x="214" y="1"/>
                    <a:pt x="208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1860575" y="4303000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6" y="0"/>
                  </a:moveTo>
                  <a:cubicBezTo>
                    <a:pt x="98" y="5"/>
                    <a:pt x="0" y="98"/>
                    <a:pt x="0" y="211"/>
                  </a:cubicBezTo>
                  <a:cubicBezTo>
                    <a:pt x="0" y="329"/>
                    <a:pt x="93" y="421"/>
                    <a:pt x="216" y="421"/>
                  </a:cubicBezTo>
                  <a:cubicBezTo>
                    <a:pt x="334" y="421"/>
                    <a:pt x="427" y="334"/>
                    <a:pt x="427" y="211"/>
                  </a:cubicBezTo>
                  <a:cubicBezTo>
                    <a:pt x="427" y="87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1860575" y="387837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05" y="1"/>
                  </a:moveTo>
                  <a:cubicBezTo>
                    <a:pt x="94" y="1"/>
                    <a:pt x="0" y="100"/>
                    <a:pt x="0" y="212"/>
                  </a:cubicBezTo>
                  <a:cubicBezTo>
                    <a:pt x="0" y="336"/>
                    <a:pt x="93" y="423"/>
                    <a:pt x="211" y="423"/>
                  </a:cubicBezTo>
                  <a:cubicBezTo>
                    <a:pt x="334" y="423"/>
                    <a:pt x="427" y="336"/>
                    <a:pt x="427" y="212"/>
                  </a:cubicBezTo>
                  <a:cubicBezTo>
                    <a:pt x="427" y="94"/>
                    <a:pt x="334" y="7"/>
                    <a:pt x="221" y="2"/>
                  </a:cubicBezTo>
                  <a:cubicBezTo>
                    <a:pt x="216" y="1"/>
                    <a:pt x="210" y="1"/>
                    <a:pt x="20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1993275" y="4064050"/>
              <a:ext cx="10575" cy="10550"/>
            </a:xfrm>
            <a:custGeom>
              <a:rect b="b" l="l" r="r" t="t"/>
              <a:pathLst>
                <a:path extrusionOk="0" h="422" w="423">
                  <a:moveTo>
                    <a:pt x="211" y="0"/>
                  </a:moveTo>
                  <a:cubicBezTo>
                    <a:pt x="98" y="5"/>
                    <a:pt x="1" y="92"/>
                    <a:pt x="1" y="211"/>
                  </a:cubicBezTo>
                  <a:cubicBezTo>
                    <a:pt x="1" y="329"/>
                    <a:pt x="98" y="421"/>
                    <a:pt x="211" y="421"/>
                  </a:cubicBezTo>
                  <a:cubicBezTo>
                    <a:pt x="335" y="421"/>
                    <a:pt x="422" y="334"/>
                    <a:pt x="422" y="211"/>
                  </a:cubicBezTo>
                  <a:cubicBezTo>
                    <a:pt x="422" y="98"/>
                    <a:pt x="330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1754325" y="387840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11" y="1"/>
                  </a:moveTo>
                  <a:cubicBezTo>
                    <a:pt x="98" y="6"/>
                    <a:pt x="1" y="93"/>
                    <a:pt x="1" y="211"/>
                  </a:cubicBezTo>
                  <a:cubicBezTo>
                    <a:pt x="1" y="335"/>
                    <a:pt x="88" y="422"/>
                    <a:pt x="211" y="422"/>
                  </a:cubicBezTo>
                  <a:cubicBezTo>
                    <a:pt x="340" y="422"/>
                    <a:pt x="432" y="335"/>
                    <a:pt x="422" y="211"/>
                  </a:cubicBezTo>
                  <a:cubicBezTo>
                    <a:pt x="422" y="93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1674800" y="406417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1" y="0"/>
                  </a:moveTo>
                  <a:cubicBezTo>
                    <a:pt x="93" y="0"/>
                    <a:pt x="1" y="93"/>
                    <a:pt x="1" y="211"/>
                  </a:cubicBezTo>
                  <a:cubicBezTo>
                    <a:pt x="1" y="329"/>
                    <a:pt x="93" y="427"/>
                    <a:pt x="206" y="427"/>
                  </a:cubicBezTo>
                  <a:cubicBezTo>
                    <a:pt x="324" y="427"/>
                    <a:pt x="427" y="329"/>
                    <a:pt x="427" y="211"/>
                  </a:cubicBezTo>
                  <a:cubicBezTo>
                    <a:pt x="432" y="98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1833975" y="385180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32" y="1"/>
                  </a:moveTo>
                  <a:cubicBezTo>
                    <a:pt x="109" y="1"/>
                    <a:pt x="11" y="93"/>
                    <a:pt x="6" y="206"/>
                  </a:cubicBezTo>
                  <a:cubicBezTo>
                    <a:pt x="1" y="319"/>
                    <a:pt x="98" y="422"/>
                    <a:pt x="211" y="427"/>
                  </a:cubicBezTo>
                  <a:cubicBezTo>
                    <a:pt x="214" y="427"/>
                    <a:pt x="218" y="428"/>
                    <a:pt x="221" y="428"/>
                  </a:cubicBezTo>
                  <a:cubicBezTo>
                    <a:pt x="335" y="428"/>
                    <a:pt x="432" y="337"/>
                    <a:pt x="432" y="222"/>
                  </a:cubicBezTo>
                  <a:cubicBezTo>
                    <a:pt x="432" y="98"/>
                    <a:pt x="345" y="6"/>
                    <a:pt x="23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0"/>
            <p:cNvSpPr/>
            <p:nvPr/>
          </p:nvSpPr>
          <p:spPr>
            <a:xfrm>
              <a:off x="1462575" y="406415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07" y="1"/>
                  </a:moveTo>
                  <a:cubicBezTo>
                    <a:pt x="98" y="1"/>
                    <a:pt x="0" y="92"/>
                    <a:pt x="0" y="207"/>
                  </a:cubicBezTo>
                  <a:cubicBezTo>
                    <a:pt x="0" y="330"/>
                    <a:pt x="93" y="428"/>
                    <a:pt x="211" y="428"/>
                  </a:cubicBezTo>
                  <a:cubicBezTo>
                    <a:pt x="335" y="428"/>
                    <a:pt x="422" y="330"/>
                    <a:pt x="422" y="212"/>
                  </a:cubicBezTo>
                  <a:cubicBezTo>
                    <a:pt x="422" y="99"/>
                    <a:pt x="335" y="1"/>
                    <a:pt x="216" y="1"/>
                  </a:cubicBezTo>
                  <a:cubicBezTo>
                    <a:pt x="213" y="1"/>
                    <a:pt x="210" y="1"/>
                    <a:pt x="20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0"/>
            <p:cNvSpPr/>
            <p:nvPr/>
          </p:nvSpPr>
          <p:spPr>
            <a:xfrm>
              <a:off x="1833975" y="43826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6" y="0"/>
                  </a:moveTo>
                  <a:cubicBezTo>
                    <a:pt x="98" y="0"/>
                    <a:pt x="1" y="87"/>
                    <a:pt x="6" y="206"/>
                  </a:cubicBezTo>
                  <a:cubicBezTo>
                    <a:pt x="6" y="319"/>
                    <a:pt x="103" y="421"/>
                    <a:pt x="216" y="421"/>
                  </a:cubicBezTo>
                  <a:cubicBezTo>
                    <a:pt x="335" y="421"/>
                    <a:pt x="427" y="334"/>
                    <a:pt x="427" y="211"/>
                  </a:cubicBezTo>
                  <a:cubicBezTo>
                    <a:pt x="427" y="87"/>
                    <a:pt x="340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0"/>
            <p:cNvSpPr/>
            <p:nvPr/>
          </p:nvSpPr>
          <p:spPr>
            <a:xfrm>
              <a:off x="1754450" y="4302975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16" y="1"/>
                  </a:moveTo>
                  <a:cubicBezTo>
                    <a:pt x="213" y="1"/>
                    <a:pt x="210" y="1"/>
                    <a:pt x="206" y="1"/>
                  </a:cubicBezTo>
                  <a:cubicBezTo>
                    <a:pt x="93" y="6"/>
                    <a:pt x="1" y="99"/>
                    <a:pt x="1" y="212"/>
                  </a:cubicBezTo>
                  <a:cubicBezTo>
                    <a:pt x="1" y="335"/>
                    <a:pt x="88" y="422"/>
                    <a:pt x="211" y="422"/>
                  </a:cubicBezTo>
                  <a:cubicBezTo>
                    <a:pt x="335" y="417"/>
                    <a:pt x="427" y="330"/>
                    <a:pt x="427" y="207"/>
                  </a:cubicBezTo>
                  <a:cubicBezTo>
                    <a:pt x="417" y="92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0"/>
            <p:cNvSpPr/>
            <p:nvPr/>
          </p:nvSpPr>
          <p:spPr>
            <a:xfrm>
              <a:off x="2099400" y="417015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1" y="1"/>
                  </a:moveTo>
                  <a:cubicBezTo>
                    <a:pt x="98" y="6"/>
                    <a:pt x="0" y="98"/>
                    <a:pt x="0" y="211"/>
                  </a:cubicBezTo>
                  <a:cubicBezTo>
                    <a:pt x="0" y="335"/>
                    <a:pt x="93" y="427"/>
                    <a:pt x="211" y="427"/>
                  </a:cubicBezTo>
                  <a:cubicBezTo>
                    <a:pt x="334" y="427"/>
                    <a:pt x="427" y="340"/>
                    <a:pt x="427" y="211"/>
                  </a:cubicBezTo>
                  <a:cubicBezTo>
                    <a:pt x="427" y="98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0"/>
            <p:cNvSpPr/>
            <p:nvPr/>
          </p:nvSpPr>
          <p:spPr>
            <a:xfrm>
              <a:off x="1727850" y="4223350"/>
              <a:ext cx="10575" cy="10550"/>
            </a:xfrm>
            <a:custGeom>
              <a:rect b="b" l="l" r="r" t="t"/>
              <a:pathLst>
                <a:path extrusionOk="0" h="422" w="423">
                  <a:moveTo>
                    <a:pt x="217" y="0"/>
                  </a:moveTo>
                  <a:cubicBezTo>
                    <a:pt x="93" y="0"/>
                    <a:pt x="1" y="87"/>
                    <a:pt x="1" y="211"/>
                  </a:cubicBezTo>
                  <a:cubicBezTo>
                    <a:pt x="1" y="334"/>
                    <a:pt x="88" y="421"/>
                    <a:pt x="212" y="421"/>
                  </a:cubicBezTo>
                  <a:cubicBezTo>
                    <a:pt x="335" y="421"/>
                    <a:pt x="422" y="334"/>
                    <a:pt x="422" y="211"/>
                  </a:cubicBezTo>
                  <a:cubicBezTo>
                    <a:pt x="422" y="93"/>
                    <a:pt x="335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0"/>
            <p:cNvSpPr/>
            <p:nvPr/>
          </p:nvSpPr>
          <p:spPr>
            <a:xfrm>
              <a:off x="1807525" y="4303000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6" y="0"/>
                  </a:moveTo>
                  <a:cubicBezTo>
                    <a:pt x="93" y="0"/>
                    <a:pt x="0" y="87"/>
                    <a:pt x="5" y="211"/>
                  </a:cubicBezTo>
                  <a:cubicBezTo>
                    <a:pt x="5" y="334"/>
                    <a:pt x="93" y="421"/>
                    <a:pt x="216" y="421"/>
                  </a:cubicBezTo>
                  <a:cubicBezTo>
                    <a:pt x="329" y="421"/>
                    <a:pt x="421" y="334"/>
                    <a:pt x="427" y="216"/>
                  </a:cubicBezTo>
                  <a:cubicBezTo>
                    <a:pt x="427" y="98"/>
                    <a:pt x="33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0"/>
            <p:cNvSpPr/>
            <p:nvPr/>
          </p:nvSpPr>
          <p:spPr>
            <a:xfrm>
              <a:off x="1913750" y="430300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1" y="0"/>
                  </a:moveTo>
                  <a:cubicBezTo>
                    <a:pt x="93" y="0"/>
                    <a:pt x="1" y="87"/>
                    <a:pt x="1" y="211"/>
                  </a:cubicBezTo>
                  <a:cubicBezTo>
                    <a:pt x="1" y="334"/>
                    <a:pt x="93" y="421"/>
                    <a:pt x="211" y="421"/>
                  </a:cubicBezTo>
                  <a:cubicBezTo>
                    <a:pt x="330" y="421"/>
                    <a:pt x="427" y="334"/>
                    <a:pt x="427" y="216"/>
                  </a:cubicBezTo>
                  <a:cubicBezTo>
                    <a:pt x="427" y="98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0"/>
            <p:cNvSpPr/>
            <p:nvPr/>
          </p:nvSpPr>
          <p:spPr>
            <a:xfrm>
              <a:off x="1966550" y="430300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22" y="0"/>
                  </a:moveTo>
                  <a:cubicBezTo>
                    <a:pt x="104" y="0"/>
                    <a:pt x="6" y="87"/>
                    <a:pt x="6" y="206"/>
                  </a:cubicBezTo>
                  <a:cubicBezTo>
                    <a:pt x="1" y="329"/>
                    <a:pt x="93" y="421"/>
                    <a:pt x="211" y="421"/>
                  </a:cubicBezTo>
                  <a:cubicBezTo>
                    <a:pt x="335" y="421"/>
                    <a:pt x="432" y="334"/>
                    <a:pt x="432" y="211"/>
                  </a:cubicBezTo>
                  <a:cubicBezTo>
                    <a:pt x="432" y="98"/>
                    <a:pt x="340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1435850" y="4303000"/>
              <a:ext cx="10950" cy="10550"/>
            </a:xfrm>
            <a:custGeom>
              <a:rect b="b" l="l" r="r" t="t"/>
              <a:pathLst>
                <a:path extrusionOk="0" h="422" w="438">
                  <a:moveTo>
                    <a:pt x="222" y="0"/>
                  </a:moveTo>
                  <a:cubicBezTo>
                    <a:pt x="103" y="0"/>
                    <a:pt x="6" y="87"/>
                    <a:pt x="6" y="206"/>
                  </a:cubicBezTo>
                  <a:cubicBezTo>
                    <a:pt x="1" y="329"/>
                    <a:pt x="93" y="421"/>
                    <a:pt x="211" y="421"/>
                  </a:cubicBezTo>
                  <a:cubicBezTo>
                    <a:pt x="335" y="421"/>
                    <a:pt x="432" y="334"/>
                    <a:pt x="432" y="211"/>
                  </a:cubicBezTo>
                  <a:cubicBezTo>
                    <a:pt x="437" y="98"/>
                    <a:pt x="340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0"/>
            <p:cNvSpPr/>
            <p:nvPr/>
          </p:nvSpPr>
          <p:spPr>
            <a:xfrm>
              <a:off x="1940100" y="4541950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21" y="0"/>
                  </a:moveTo>
                  <a:cubicBezTo>
                    <a:pt x="98" y="0"/>
                    <a:pt x="0" y="87"/>
                    <a:pt x="0" y="211"/>
                  </a:cubicBezTo>
                  <a:cubicBezTo>
                    <a:pt x="5" y="329"/>
                    <a:pt x="103" y="421"/>
                    <a:pt x="221" y="421"/>
                  </a:cubicBezTo>
                  <a:cubicBezTo>
                    <a:pt x="334" y="421"/>
                    <a:pt x="427" y="329"/>
                    <a:pt x="427" y="211"/>
                  </a:cubicBezTo>
                  <a:cubicBezTo>
                    <a:pt x="432" y="87"/>
                    <a:pt x="339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0"/>
            <p:cNvSpPr/>
            <p:nvPr/>
          </p:nvSpPr>
          <p:spPr>
            <a:xfrm>
              <a:off x="1860575" y="3825350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2" y="0"/>
                  </a:moveTo>
                  <a:cubicBezTo>
                    <a:pt x="98" y="0"/>
                    <a:pt x="5" y="91"/>
                    <a:pt x="0" y="206"/>
                  </a:cubicBezTo>
                  <a:cubicBezTo>
                    <a:pt x="0" y="329"/>
                    <a:pt x="93" y="427"/>
                    <a:pt x="211" y="427"/>
                  </a:cubicBezTo>
                  <a:cubicBezTo>
                    <a:pt x="329" y="427"/>
                    <a:pt x="427" y="334"/>
                    <a:pt x="427" y="216"/>
                  </a:cubicBezTo>
                  <a:cubicBezTo>
                    <a:pt x="427" y="98"/>
                    <a:pt x="334" y="11"/>
                    <a:pt x="221" y="0"/>
                  </a:cubicBezTo>
                  <a:cubicBezTo>
                    <a:pt x="218" y="0"/>
                    <a:pt x="215" y="0"/>
                    <a:pt x="21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0"/>
            <p:cNvSpPr/>
            <p:nvPr/>
          </p:nvSpPr>
          <p:spPr>
            <a:xfrm>
              <a:off x="2125850" y="4196850"/>
              <a:ext cx="10950" cy="10600"/>
            </a:xfrm>
            <a:custGeom>
              <a:rect b="b" l="l" r="r" t="t"/>
              <a:pathLst>
                <a:path extrusionOk="0" h="424" w="438">
                  <a:moveTo>
                    <a:pt x="211" y="1"/>
                  </a:moveTo>
                  <a:cubicBezTo>
                    <a:pt x="99" y="1"/>
                    <a:pt x="16" y="80"/>
                    <a:pt x="11" y="197"/>
                  </a:cubicBezTo>
                  <a:cubicBezTo>
                    <a:pt x="1" y="325"/>
                    <a:pt x="88" y="418"/>
                    <a:pt x="212" y="423"/>
                  </a:cubicBezTo>
                  <a:cubicBezTo>
                    <a:pt x="215" y="423"/>
                    <a:pt x="218" y="423"/>
                    <a:pt x="221" y="423"/>
                  </a:cubicBezTo>
                  <a:cubicBezTo>
                    <a:pt x="335" y="423"/>
                    <a:pt x="427" y="337"/>
                    <a:pt x="432" y="217"/>
                  </a:cubicBezTo>
                  <a:cubicBezTo>
                    <a:pt x="438" y="99"/>
                    <a:pt x="350" y="7"/>
                    <a:pt x="232" y="1"/>
                  </a:cubicBezTo>
                  <a:cubicBezTo>
                    <a:pt x="225" y="1"/>
                    <a:pt x="218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0"/>
            <p:cNvSpPr/>
            <p:nvPr/>
          </p:nvSpPr>
          <p:spPr>
            <a:xfrm>
              <a:off x="1595150" y="4196875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06" y="0"/>
                  </a:moveTo>
                  <a:cubicBezTo>
                    <a:pt x="93" y="6"/>
                    <a:pt x="1" y="93"/>
                    <a:pt x="1" y="211"/>
                  </a:cubicBezTo>
                  <a:cubicBezTo>
                    <a:pt x="1" y="334"/>
                    <a:pt x="93" y="422"/>
                    <a:pt x="211" y="422"/>
                  </a:cubicBezTo>
                  <a:cubicBezTo>
                    <a:pt x="330" y="422"/>
                    <a:pt x="427" y="334"/>
                    <a:pt x="427" y="211"/>
                  </a:cubicBezTo>
                  <a:cubicBezTo>
                    <a:pt x="427" y="88"/>
                    <a:pt x="335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0"/>
            <p:cNvSpPr/>
            <p:nvPr/>
          </p:nvSpPr>
          <p:spPr>
            <a:xfrm>
              <a:off x="1754325" y="4408975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27" y="0"/>
                  </a:moveTo>
                  <a:cubicBezTo>
                    <a:pt x="108" y="0"/>
                    <a:pt x="6" y="98"/>
                    <a:pt x="6" y="211"/>
                  </a:cubicBezTo>
                  <a:cubicBezTo>
                    <a:pt x="1" y="335"/>
                    <a:pt x="88" y="422"/>
                    <a:pt x="216" y="422"/>
                  </a:cubicBezTo>
                  <a:cubicBezTo>
                    <a:pt x="340" y="422"/>
                    <a:pt x="432" y="335"/>
                    <a:pt x="432" y="211"/>
                  </a:cubicBezTo>
                  <a:cubicBezTo>
                    <a:pt x="432" y="98"/>
                    <a:pt x="340" y="6"/>
                    <a:pt x="22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0"/>
            <p:cNvSpPr/>
            <p:nvPr/>
          </p:nvSpPr>
          <p:spPr>
            <a:xfrm>
              <a:off x="1754325" y="3825350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1" y="0"/>
                  </a:moveTo>
                  <a:cubicBezTo>
                    <a:pt x="88" y="0"/>
                    <a:pt x="1" y="93"/>
                    <a:pt x="1" y="216"/>
                  </a:cubicBezTo>
                  <a:cubicBezTo>
                    <a:pt x="6" y="329"/>
                    <a:pt x="93" y="427"/>
                    <a:pt x="211" y="427"/>
                  </a:cubicBezTo>
                  <a:cubicBezTo>
                    <a:pt x="335" y="427"/>
                    <a:pt x="432" y="334"/>
                    <a:pt x="432" y="216"/>
                  </a:cubicBezTo>
                  <a:cubicBezTo>
                    <a:pt x="432" y="93"/>
                    <a:pt x="340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0"/>
            <p:cNvSpPr/>
            <p:nvPr/>
          </p:nvSpPr>
          <p:spPr>
            <a:xfrm>
              <a:off x="1860575" y="4409100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11" y="1"/>
                  </a:moveTo>
                  <a:cubicBezTo>
                    <a:pt x="98" y="1"/>
                    <a:pt x="0" y="103"/>
                    <a:pt x="0" y="222"/>
                  </a:cubicBezTo>
                  <a:cubicBezTo>
                    <a:pt x="0" y="340"/>
                    <a:pt x="98" y="427"/>
                    <a:pt x="221" y="427"/>
                  </a:cubicBezTo>
                  <a:cubicBezTo>
                    <a:pt x="339" y="417"/>
                    <a:pt x="432" y="330"/>
                    <a:pt x="427" y="206"/>
                  </a:cubicBezTo>
                  <a:cubicBezTo>
                    <a:pt x="427" y="98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0"/>
            <p:cNvSpPr/>
            <p:nvPr/>
          </p:nvSpPr>
          <p:spPr>
            <a:xfrm>
              <a:off x="1940225" y="4117350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6" y="1"/>
                  </a:moveTo>
                  <a:cubicBezTo>
                    <a:pt x="98" y="1"/>
                    <a:pt x="0" y="98"/>
                    <a:pt x="0" y="211"/>
                  </a:cubicBezTo>
                  <a:cubicBezTo>
                    <a:pt x="11" y="329"/>
                    <a:pt x="98" y="422"/>
                    <a:pt x="216" y="422"/>
                  </a:cubicBezTo>
                  <a:cubicBezTo>
                    <a:pt x="329" y="422"/>
                    <a:pt x="427" y="335"/>
                    <a:pt x="427" y="211"/>
                  </a:cubicBezTo>
                  <a:cubicBezTo>
                    <a:pt x="427" y="83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0"/>
            <p:cNvSpPr/>
            <p:nvPr/>
          </p:nvSpPr>
          <p:spPr>
            <a:xfrm>
              <a:off x="1727850" y="4170150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17" y="1"/>
                  </a:moveTo>
                  <a:cubicBezTo>
                    <a:pt x="104" y="1"/>
                    <a:pt x="1" y="98"/>
                    <a:pt x="1" y="211"/>
                  </a:cubicBezTo>
                  <a:cubicBezTo>
                    <a:pt x="1" y="335"/>
                    <a:pt x="88" y="427"/>
                    <a:pt x="212" y="427"/>
                  </a:cubicBezTo>
                  <a:cubicBezTo>
                    <a:pt x="340" y="427"/>
                    <a:pt x="422" y="340"/>
                    <a:pt x="422" y="211"/>
                  </a:cubicBezTo>
                  <a:cubicBezTo>
                    <a:pt x="422" y="98"/>
                    <a:pt x="335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1887175" y="390487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6" y="0"/>
                  </a:moveTo>
                  <a:cubicBezTo>
                    <a:pt x="93" y="0"/>
                    <a:pt x="5" y="87"/>
                    <a:pt x="0" y="206"/>
                  </a:cubicBezTo>
                  <a:cubicBezTo>
                    <a:pt x="0" y="329"/>
                    <a:pt x="87" y="427"/>
                    <a:pt x="211" y="427"/>
                  </a:cubicBezTo>
                  <a:cubicBezTo>
                    <a:pt x="324" y="427"/>
                    <a:pt x="421" y="334"/>
                    <a:pt x="421" y="221"/>
                  </a:cubicBezTo>
                  <a:cubicBezTo>
                    <a:pt x="427" y="98"/>
                    <a:pt x="33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1780925" y="432945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06" y="1"/>
                  </a:moveTo>
                  <a:cubicBezTo>
                    <a:pt x="93" y="1"/>
                    <a:pt x="0" y="98"/>
                    <a:pt x="0" y="222"/>
                  </a:cubicBezTo>
                  <a:cubicBezTo>
                    <a:pt x="0" y="337"/>
                    <a:pt x="93" y="427"/>
                    <a:pt x="211" y="427"/>
                  </a:cubicBezTo>
                  <a:cubicBezTo>
                    <a:pt x="215" y="427"/>
                    <a:pt x="218" y="427"/>
                    <a:pt x="221" y="427"/>
                  </a:cubicBezTo>
                  <a:cubicBezTo>
                    <a:pt x="334" y="427"/>
                    <a:pt x="427" y="329"/>
                    <a:pt x="427" y="211"/>
                  </a:cubicBezTo>
                  <a:cubicBezTo>
                    <a:pt x="422" y="93"/>
                    <a:pt x="324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0"/>
            <p:cNvSpPr/>
            <p:nvPr/>
          </p:nvSpPr>
          <p:spPr>
            <a:xfrm>
              <a:off x="1674800" y="459487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1" y="0"/>
                  </a:moveTo>
                  <a:cubicBezTo>
                    <a:pt x="93" y="0"/>
                    <a:pt x="1" y="98"/>
                    <a:pt x="6" y="221"/>
                  </a:cubicBezTo>
                  <a:cubicBezTo>
                    <a:pt x="16" y="334"/>
                    <a:pt x="103" y="427"/>
                    <a:pt x="222" y="427"/>
                  </a:cubicBezTo>
                  <a:cubicBezTo>
                    <a:pt x="335" y="427"/>
                    <a:pt x="432" y="329"/>
                    <a:pt x="432" y="216"/>
                  </a:cubicBezTo>
                  <a:cubicBezTo>
                    <a:pt x="43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1886900" y="4329450"/>
              <a:ext cx="10950" cy="10700"/>
            </a:xfrm>
            <a:custGeom>
              <a:rect b="b" l="l" r="r" t="t"/>
              <a:pathLst>
                <a:path extrusionOk="0" h="428" w="438">
                  <a:moveTo>
                    <a:pt x="222" y="1"/>
                  </a:moveTo>
                  <a:cubicBezTo>
                    <a:pt x="104" y="1"/>
                    <a:pt x="16" y="88"/>
                    <a:pt x="11" y="206"/>
                  </a:cubicBezTo>
                  <a:cubicBezTo>
                    <a:pt x="1" y="329"/>
                    <a:pt x="93" y="427"/>
                    <a:pt x="217" y="427"/>
                  </a:cubicBezTo>
                  <a:cubicBezTo>
                    <a:pt x="220" y="427"/>
                    <a:pt x="223" y="427"/>
                    <a:pt x="226" y="427"/>
                  </a:cubicBezTo>
                  <a:cubicBezTo>
                    <a:pt x="340" y="427"/>
                    <a:pt x="432" y="337"/>
                    <a:pt x="432" y="222"/>
                  </a:cubicBezTo>
                  <a:cubicBezTo>
                    <a:pt x="438" y="98"/>
                    <a:pt x="345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1780800" y="3905000"/>
              <a:ext cx="10925" cy="10675"/>
            </a:xfrm>
            <a:custGeom>
              <a:rect b="b" l="l" r="r" t="t"/>
              <a:pathLst>
                <a:path extrusionOk="0" h="427" w="437">
                  <a:moveTo>
                    <a:pt x="221" y="0"/>
                  </a:moveTo>
                  <a:cubicBezTo>
                    <a:pt x="103" y="0"/>
                    <a:pt x="15" y="81"/>
                    <a:pt x="5" y="201"/>
                  </a:cubicBezTo>
                  <a:cubicBezTo>
                    <a:pt x="0" y="319"/>
                    <a:pt x="93" y="422"/>
                    <a:pt x="211" y="427"/>
                  </a:cubicBezTo>
                  <a:cubicBezTo>
                    <a:pt x="214" y="427"/>
                    <a:pt x="217" y="427"/>
                    <a:pt x="221" y="427"/>
                  </a:cubicBezTo>
                  <a:cubicBezTo>
                    <a:pt x="334" y="427"/>
                    <a:pt x="427" y="341"/>
                    <a:pt x="432" y="226"/>
                  </a:cubicBezTo>
                  <a:cubicBezTo>
                    <a:pt x="437" y="113"/>
                    <a:pt x="350" y="11"/>
                    <a:pt x="231" y="0"/>
                  </a:cubicBezTo>
                  <a:cubicBezTo>
                    <a:pt x="228" y="0"/>
                    <a:pt x="224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1727850" y="3904850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07" y="1"/>
                  </a:moveTo>
                  <a:cubicBezTo>
                    <a:pt x="88" y="1"/>
                    <a:pt x="1" y="87"/>
                    <a:pt x="1" y="207"/>
                  </a:cubicBezTo>
                  <a:cubicBezTo>
                    <a:pt x="1" y="330"/>
                    <a:pt x="93" y="428"/>
                    <a:pt x="212" y="428"/>
                  </a:cubicBezTo>
                  <a:cubicBezTo>
                    <a:pt x="215" y="428"/>
                    <a:pt x="218" y="428"/>
                    <a:pt x="221" y="428"/>
                  </a:cubicBezTo>
                  <a:cubicBezTo>
                    <a:pt x="339" y="428"/>
                    <a:pt x="422" y="332"/>
                    <a:pt x="422" y="212"/>
                  </a:cubicBezTo>
                  <a:cubicBezTo>
                    <a:pt x="422" y="94"/>
                    <a:pt x="335" y="1"/>
                    <a:pt x="217" y="1"/>
                  </a:cubicBezTo>
                  <a:cubicBezTo>
                    <a:pt x="213" y="1"/>
                    <a:pt x="210" y="1"/>
                    <a:pt x="20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2125850" y="4090625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17" y="1"/>
                  </a:moveTo>
                  <a:cubicBezTo>
                    <a:pt x="98" y="1"/>
                    <a:pt x="1" y="98"/>
                    <a:pt x="11" y="222"/>
                  </a:cubicBezTo>
                  <a:cubicBezTo>
                    <a:pt x="11" y="335"/>
                    <a:pt x="98" y="427"/>
                    <a:pt x="217" y="427"/>
                  </a:cubicBezTo>
                  <a:cubicBezTo>
                    <a:pt x="330" y="427"/>
                    <a:pt x="427" y="335"/>
                    <a:pt x="427" y="217"/>
                  </a:cubicBezTo>
                  <a:cubicBezTo>
                    <a:pt x="427" y="98"/>
                    <a:pt x="335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2099400" y="4117225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1" y="0"/>
                  </a:moveTo>
                  <a:cubicBezTo>
                    <a:pt x="93" y="0"/>
                    <a:pt x="0" y="88"/>
                    <a:pt x="0" y="206"/>
                  </a:cubicBezTo>
                  <a:cubicBezTo>
                    <a:pt x="0" y="324"/>
                    <a:pt x="93" y="422"/>
                    <a:pt x="211" y="422"/>
                  </a:cubicBezTo>
                  <a:cubicBezTo>
                    <a:pt x="329" y="422"/>
                    <a:pt x="427" y="324"/>
                    <a:pt x="427" y="211"/>
                  </a:cubicBezTo>
                  <a:cubicBezTo>
                    <a:pt x="427" y="88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0"/>
            <p:cNvSpPr/>
            <p:nvPr/>
          </p:nvSpPr>
          <p:spPr>
            <a:xfrm>
              <a:off x="1754450" y="4356150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25" y="1"/>
                  </a:moveTo>
                  <a:cubicBezTo>
                    <a:pt x="219" y="1"/>
                    <a:pt x="213" y="1"/>
                    <a:pt x="206" y="1"/>
                  </a:cubicBezTo>
                  <a:cubicBezTo>
                    <a:pt x="93" y="7"/>
                    <a:pt x="1" y="94"/>
                    <a:pt x="1" y="212"/>
                  </a:cubicBezTo>
                  <a:cubicBezTo>
                    <a:pt x="1" y="325"/>
                    <a:pt x="88" y="423"/>
                    <a:pt x="211" y="423"/>
                  </a:cubicBezTo>
                  <a:cubicBezTo>
                    <a:pt x="335" y="418"/>
                    <a:pt x="427" y="325"/>
                    <a:pt x="427" y="207"/>
                  </a:cubicBezTo>
                  <a:cubicBezTo>
                    <a:pt x="417" y="90"/>
                    <a:pt x="338" y="1"/>
                    <a:pt x="22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1807525" y="435592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06" y="0"/>
                  </a:moveTo>
                  <a:cubicBezTo>
                    <a:pt x="82" y="10"/>
                    <a:pt x="0" y="98"/>
                    <a:pt x="0" y="221"/>
                  </a:cubicBezTo>
                  <a:cubicBezTo>
                    <a:pt x="5" y="334"/>
                    <a:pt x="93" y="427"/>
                    <a:pt x="211" y="427"/>
                  </a:cubicBezTo>
                  <a:cubicBezTo>
                    <a:pt x="324" y="427"/>
                    <a:pt x="421" y="329"/>
                    <a:pt x="421" y="216"/>
                  </a:cubicBezTo>
                  <a:cubicBezTo>
                    <a:pt x="421" y="98"/>
                    <a:pt x="32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1860450" y="4356175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16" y="0"/>
                  </a:moveTo>
                  <a:cubicBezTo>
                    <a:pt x="98" y="0"/>
                    <a:pt x="5" y="88"/>
                    <a:pt x="0" y="211"/>
                  </a:cubicBezTo>
                  <a:cubicBezTo>
                    <a:pt x="5" y="324"/>
                    <a:pt x="98" y="422"/>
                    <a:pt x="211" y="422"/>
                  </a:cubicBezTo>
                  <a:cubicBezTo>
                    <a:pt x="334" y="422"/>
                    <a:pt x="432" y="334"/>
                    <a:pt x="432" y="211"/>
                  </a:cubicBezTo>
                  <a:cubicBezTo>
                    <a:pt x="432" y="88"/>
                    <a:pt x="33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1913625" y="4356175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16" y="0"/>
                  </a:moveTo>
                  <a:cubicBezTo>
                    <a:pt x="98" y="0"/>
                    <a:pt x="6" y="88"/>
                    <a:pt x="1" y="211"/>
                  </a:cubicBezTo>
                  <a:cubicBezTo>
                    <a:pt x="6" y="334"/>
                    <a:pt x="98" y="422"/>
                    <a:pt x="216" y="422"/>
                  </a:cubicBezTo>
                  <a:cubicBezTo>
                    <a:pt x="335" y="417"/>
                    <a:pt x="432" y="324"/>
                    <a:pt x="432" y="211"/>
                  </a:cubicBezTo>
                  <a:cubicBezTo>
                    <a:pt x="432" y="93"/>
                    <a:pt x="340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1621875" y="417015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6" y="1"/>
                  </a:moveTo>
                  <a:cubicBezTo>
                    <a:pt x="103" y="1"/>
                    <a:pt x="1" y="98"/>
                    <a:pt x="1" y="211"/>
                  </a:cubicBezTo>
                  <a:cubicBezTo>
                    <a:pt x="1" y="335"/>
                    <a:pt x="88" y="427"/>
                    <a:pt x="211" y="427"/>
                  </a:cubicBezTo>
                  <a:cubicBezTo>
                    <a:pt x="335" y="427"/>
                    <a:pt x="422" y="335"/>
                    <a:pt x="422" y="211"/>
                  </a:cubicBezTo>
                  <a:cubicBezTo>
                    <a:pt x="422" y="98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2152450" y="4170150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11" y="1"/>
                  </a:moveTo>
                  <a:cubicBezTo>
                    <a:pt x="93" y="1"/>
                    <a:pt x="1" y="103"/>
                    <a:pt x="1" y="222"/>
                  </a:cubicBezTo>
                  <a:cubicBezTo>
                    <a:pt x="6" y="335"/>
                    <a:pt x="93" y="427"/>
                    <a:pt x="216" y="427"/>
                  </a:cubicBezTo>
                  <a:cubicBezTo>
                    <a:pt x="340" y="427"/>
                    <a:pt x="427" y="335"/>
                    <a:pt x="422" y="211"/>
                  </a:cubicBezTo>
                  <a:cubicBezTo>
                    <a:pt x="422" y="98"/>
                    <a:pt x="32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1727725" y="395805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22" y="1"/>
                  </a:moveTo>
                  <a:cubicBezTo>
                    <a:pt x="98" y="1"/>
                    <a:pt x="1" y="88"/>
                    <a:pt x="16" y="211"/>
                  </a:cubicBezTo>
                  <a:cubicBezTo>
                    <a:pt x="16" y="335"/>
                    <a:pt x="114" y="422"/>
                    <a:pt x="227" y="422"/>
                  </a:cubicBezTo>
                  <a:cubicBezTo>
                    <a:pt x="345" y="422"/>
                    <a:pt x="433" y="329"/>
                    <a:pt x="433" y="211"/>
                  </a:cubicBezTo>
                  <a:cubicBezTo>
                    <a:pt x="433" y="88"/>
                    <a:pt x="345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0"/>
            <p:cNvSpPr/>
            <p:nvPr/>
          </p:nvSpPr>
          <p:spPr>
            <a:xfrm>
              <a:off x="1780800" y="4276525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21" y="0"/>
                  </a:moveTo>
                  <a:cubicBezTo>
                    <a:pt x="103" y="0"/>
                    <a:pt x="16" y="88"/>
                    <a:pt x="5" y="206"/>
                  </a:cubicBezTo>
                  <a:cubicBezTo>
                    <a:pt x="0" y="324"/>
                    <a:pt x="93" y="422"/>
                    <a:pt x="211" y="422"/>
                  </a:cubicBezTo>
                  <a:cubicBezTo>
                    <a:pt x="334" y="422"/>
                    <a:pt x="432" y="334"/>
                    <a:pt x="432" y="216"/>
                  </a:cubicBezTo>
                  <a:cubicBezTo>
                    <a:pt x="432" y="93"/>
                    <a:pt x="339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1727850" y="4329325"/>
              <a:ext cx="10575" cy="10825"/>
            </a:xfrm>
            <a:custGeom>
              <a:rect b="b" l="l" r="r" t="t"/>
              <a:pathLst>
                <a:path extrusionOk="0" h="433" w="423">
                  <a:moveTo>
                    <a:pt x="217" y="0"/>
                  </a:moveTo>
                  <a:cubicBezTo>
                    <a:pt x="93" y="0"/>
                    <a:pt x="1" y="88"/>
                    <a:pt x="1" y="211"/>
                  </a:cubicBezTo>
                  <a:cubicBezTo>
                    <a:pt x="1" y="334"/>
                    <a:pt x="88" y="432"/>
                    <a:pt x="212" y="432"/>
                  </a:cubicBezTo>
                  <a:cubicBezTo>
                    <a:pt x="335" y="432"/>
                    <a:pt x="422" y="340"/>
                    <a:pt x="422" y="211"/>
                  </a:cubicBezTo>
                  <a:cubicBezTo>
                    <a:pt x="422" y="98"/>
                    <a:pt x="335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0"/>
            <p:cNvSpPr/>
            <p:nvPr/>
          </p:nvSpPr>
          <p:spPr>
            <a:xfrm>
              <a:off x="1887175" y="4276525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6" y="0"/>
                  </a:moveTo>
                  <a:cubicBezTo>
                    <a:pt x="93" y="0"/>
                    <a:pt x="5" y="88"/>
                    <a:pt x="5" y="206"/>
                  </a:cubicBezTo>
                  <a:cubicBezTo>
                    <a:pt x="0" y="324"/>
                    <a:pt x="87" y="422"/>
                    <a:pt x="211" y="422"/>
                  </a:cubicBezTo>
                  <a:cubicBezTo>
                    <a:pt x="334" y="422"/>
                    <a:pt x="421" y="334"/>
                    <a:pt x="427" y="211"/>
                  </a:cubicBezTo>
                  <a:cubicBezTo>
                    <a:pt x="427" y="88"/>
                    <a:pt x="33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1940225" y="4276600"/>
              <a:ext cx="10675" cy="10475"/>
            </a:xfrm>
            <a:custGeom>
              <a:rect b="b" l="l" r="r" t="t"/>
              <a:pathLst>
                <a:path extrusionOk="0" h="419" w="427">
                  <a:moveTo>
                    <a:pt x="240" y="1"/>
                  </a:moveTo>
                  <a:cubicBezTo>
                    <a:pt x="232" y="1"/>
                    <a:pt x="224" y="2"/>
                    <a:pt x="216" y="3"/>
                  </a:cubicBezTo>
                  <a:cubicBezTo>
                    <a:pt x="98" y="3"/>
                    <a:pt x="0" y="90"/>
                    <a:pt x="0" y="208"/>
                  </a:cubicBezTo>
                  <a:cubicBezTo>
                    <a:pt x="0" y="321"/>
                    <a:pt x="93" y="419"/>
                    <a:pt x="216" y="419"/>
                  </a:cubicBezTo>
                  <a:cubicBezTo>
                    <a:pt x="334" y="419"/>
                    <a:pt x="427" y="331"/>
                    <a:pt x="427" y="208"/>
                  </a:cubicBezTo>
                  <a:cubicBezTo>
                    <a:pt x="422" y="93"/>
                    <a:pt x="342" y="1"/>
                    <a:pt x="24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1542225" y="430300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0"/>
                  </a:moveTo>
                  <a:cubicBezTo>
                    <a:pt x="88" y="0"/>
                    <a:pt x="1" y="98"/>
                    <a:pt x="1" y="216"/>
                  </a:cubicBezTo>
                  <a:cubicBezTo>
                    <a:pt x="6" y="334"/>
                    <a:pt x="93" y="421"/>
                    <a:pt x="211" y="421"/>
                  </a:cubicBezTo>
                  <a:cubicBezTo>
                    <a:pt x="335" y="421"/>
                    <a:pt x="422" y="334"/>
                    <a:pt x="422" y="211"/>
                  </a:cubicBezTo>
                  <a:cubicBezTo>
                    <a:pt x="422" y="87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1727600" y="44887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22" y="1"/>
                  </a:moveTo>
                  <a:cubicBezTo>
                    <a:pt x="103" y="1"/>
                    <a:pt x="6" y="93"/>
                    <a:pt x="6" y="206"/>
                  </a:cubicBezTo>
                  <a:cubicBezTo>
                    <a:pt x="1" y="324"/>
                    <a:pt x="98" y="417"/>
                    <a:pt x="217" y="427"/>
                  </a:cubicBezTo>
                  <a:cubicBezTo>
                    <a:pt x="335" y="427"/>
                    <a:pt x="432" y="335"/>
                    <a:pt x="432" y="211"/>
                  </a:cubicBezTo>
                  <a:cubicBezTo>
                    <a:pt x="432" y="93"/>
                    <a:pt x="350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1648350" y="4303100"/>
              <a:ext cx="10550" cy="10450"/>
            </a:xfrm>
            <a:custGeom>
              <a:rect b="b" l="l" r="r" t="t"/>
              <a:pathLst>
                <a:path extrusionOk="0" h="418" w="422">
                  <a:moveTo>
                    <a:pt x="221" y="1"/>
                  </a:moveTo>
                  <a:cubicBezTo>
                    <a:pt x="217" y="1"/>
                    <a:pt x="214" y="1"/>
                    <a:pt x="211" y="1"/>
                  </a:cubicBezTo>
                  <a:cubicBezTo>
                    <a:pt x="98" y="1"/>
                    <a:pt x="0" y="99"/>
                    <a:pt x="0" y="212"/>
                  </a:cubicBezTo>
                  <a:cubicBezTo>
                    <a:pt x="5" y="325"/>
                    <a:pt x="98" y="417"/>
                    <a:pt x="211" y="417"/>
                  </a:cubicBezTo>
                  <a:cubicBezTo>
                    <a:pt x="334" y="417"/>
                    <a:pt x="421" y="330"/>
                    <a:pt x="421" y="207"/>
                  </a:cubicBezTo>
                  <a:cubicBezTo>
                    <a:pt x="421" y="87"/>
                    <a:pt x="334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1727725" y="443557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7" y="0"/>
                  </a:moveTo>
                  <a:cubicBezTo>
                    <a:pt x="93" y="0"/>
                    <a:pt x="1" y="93"/>
                    <a:pt x="1" y="216"/>
                  </a:cubicBezTo>
                  <a:cubicBezTo>
                    <a:pt x="11" y="334"/>
                    <a:pt x="98" y="427"/>
                    <a:pt x="222" y="427"/>
                  </a:cubicBezTo>
                  <a:cubicBezTo>
                    <a:pt x="345" y="427"/>
                    <a:pt x="433" y="329"/>
                    <a:pt x="427" y="206"/>
                  </a:cubicBezTo>
                  <a:cubicBezTo>
                    <a:pt x="422" y="93"/>
                    <a:pt x="33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1940225" y="4382650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6" y="0"/>
                  </a:moveTo>
                  <a:cubicBezTo>
                    <a:pt x="98" y="0"/>
                    <a:pt x="0" y="98"/>
                    <a:pt x="0" y="211"/>
                  </a:cubicBezTo>
                  <a:cubicBezTo>
                    <a:pt x="11" y="329"/>
                    <a:pt x="103" y="421"/>
                    <a:pt x="216" y="421"/>
                  </a:cubicBezTo>
                  <a:cubicBezTo>
                    <a:pt x="329" y="421"/>
                    <a:pt x="427" y="334"/>
                    <a:pt x="427" y="211"/>
                  </a:cubicBezTo>
                  <a:cubicBezTo>
                    <a:pt x="427" y="87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1940225" y="443557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6" y="0"/>
                  </a:moveTo>
                  <a:cubicBezTo>
                    <a:pt x="98" y="0"/>
                    <a:pt x="0" y="98"/>
                    <a:pt x="0" y="216"/>
                  </a:cubicBezTo>
                  <a:cubicBezTo>
                    <a:pt x="11" y="329"/>
                    <a:pt x="98" y="427"/>
                    <a:pt x="216" y="427"/>
                  </a:cubicBezTo>
                  <a:cubicBezTo>
                    <a:pt x="334" y="427"/>
                    <a:pt x="427" y="334"/>
                    <a:pt x="427" y="216"/>
                  </a:cubicBezTo>
                  <a:cubicBezTo>
                    <a:pt x="427" y="93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1807650" y="3825350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06" y="0"/>
                  </a:moveTo>
                  <a:cubicBezTo>
                    <a:pt x="82" y="0"/>
                    <a:pt x="0" y="98"/>
                    <a:pt x="0" y="216"/>
                  </a:cubicBezTo>
                  <a:cubicBezTo>
                    <a:pt x="0" y="334"/>
                    <a:pt x="88" y="427"/>
                    <a:pt x="211" y="427"/>
                  </a:cubicBezTo>
                  <a:cubicBezTo>
                    <a:pt x="329" y="422"/>
                    <a:pt x="422" y="324"/>
                    <a:pt x="422" y="206"/>
                  </a:cubicBezTo>
                  <a:cubicBezTo>
                    <a:pt x="422" y="93"/>
                    <a:pt x="329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0"/>
            <p:cNvSpPr/>
            <p:nvPr/>
          </p:nvSpPr>
          <p:spPr>
            <a:xfrm>
              <a:off x="1940225" y="385180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6" y="1"/>
                  </a:moveTo>
                  <a:cubicBezTo>
                    <a:pt x="98" y="1"/>
                    <a:pt x="0" y="98"/>
                    <a:pt x="0" y="217"/>
                  </a:cubicBezTo>
                  <a:cubicBezTo>
                    <a:pt x="11" y="330"/>
                    <a:pt x="98" y="427"/>
                    <a:pt x="216" y="427"/>
                  </a:cubicBezTo>
                  <a:cubicBezTo>
                    <a:pt x="329" y="427"/>
                    <a:pt x="427" y="340"/>
                    <a:pt x="427" y="217"/>
                  </a:cubicBezTo>
                  <a:cubicBezTo>
                    <a:pt x="427" y="93"/>
                    <a:pt x="329" y="6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0"/>
            <p:cNvSpPr/>
            <p:nvPr/>
          </p:nvSpPr>
          <p:spPr>
            <a:xfrm>
              <a:off x="1568550" y="4064175"/>
              <a:ext cx="10950" cy="10675"/>
            </a:xfrm>
            <a:custGeom>
              <a:rect b="b" l="l" r="r" t="t"/>
              <a:pathLst>
                <a:path extrusionOk="0" h="427" w="438">
                  <a:moveTo>
                    <a:pt x="217" y="0"/>
                  </a:moveTo>
                  <a:cubicBezTo>
                    <a:pt x="104" y="0"/>
                    <a:pt x="6" y="93"/>
                    <a:pt x="6" y="206"/>
                  </a:cubicBezTo>
                  <a:cubicBezTo>
                    <a:pt x="1" y="329"/>
                    <a:pt x="88" y="427"/>
                    <a:pt x="212" y="427"/>
                  </a:cubicBezTo>
                  <a:cubicBezTo>
                    <a:pt x="335" y="427"/>
                    <a:pt x="427" y="329"/>
                    <a:pt x="427" y="211"/>
                  </a:cubicBezTo>
                  <a:cubicBezTo>
                    <a:pt x="438" y="98"/>
                    <a:pt x="34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0"/>
            <p:cNvSpPr/>
            <p:nvPr/>
          </p:nvSpPr>
          <p:spPr>
            <a:xfrm>
              <a:off x="2099400" y="4064175"/>
              <a:ext cx="10675" cy="10425"/>
            </a:xfrm>
            <a:custGeom>
              <a:rect b="b" l="l" r="r" t="t"/>
              <a:pathLst>
                <a:path extrusionOk="0" h="417" w="427">
                  <a:moveTo>
                    <a:pt x="211" y="0"/>
                  </a:moveTo>
                  <a:cubicBezTo>
                    <a:pt x="93" y="0"/>
                    <a:pt x="0" y="87"/>
                    <a:pt x="0" y="206"/>
                  </a:cubicBezTo>
                  <a:cubicBezTo>
                    <a:pt x="0" y="324"/>
                    <a:pt x="93" y="416"/>
                    <a:pt x="211" y="416"/>
                  </a:cubicBezTo>
                  <a:cubicBezTo>
                    <a:pt x="329" y="416"/>
                    <a:pt x="427" y="329"/>
                    <a:pt x="427" y="206"/>
                  </a:cubicBezTo>
                  <a:cubicBezTo>
                    <a:pt x="427" y="93"/>
                    <a:pt x="32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1568550" y="4117350"/>
              <a:ext cx="10950" cy="10550"/>
            </a:xfrm>
            <a:custGeom>
              <a:rect b="b" l="l" r="r" t="t"/>
              <a:pathLst>
                <a:path extrusionOk="0" h="422" w="438">
                  <a:moveTo>
                    <a:pt x="217" y="1"/>
                  </a:moveTo>
                  <a:cubicBezTo>
                    <a:pt x="104" y="1"/>
                    <a:pt x="6" y="88"/>
                    <a:pt x="6" y="206"/>
                  </a:cubicBezTo>
                  <a:cubicBezTo>
                    <a:pt x="1" y="329"/>
                    <a:pt x="88" y="422"/>
                    <a:pt x="212" y="422"/>
                  </a:cubicBezTo>
                  <a:cubicBezTo>
                    <a:pt x="335" y="422"/>
                    <a:pt x="427" y="329"/>
                    <a:pt x="427" y="211"/>
                  </a:cubicBezTo>
                  <a:cubicBezTo>
                    <a:pt x="438" y="88"/>
                    <a:pt x="34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1727850" y="4117350"/>
              <a:ext cx="10575" cy="10425"/>
            </a:xfrm>
            <a:custGeom>
              <a:rect b="b" l="l" r="r" t="t"/>
              <a:pathLst>
                <a:path extrusionOk="0" h="417" w="423">
                  <a:moveTo>
                    <a:pt x="217" y="0"/>
                  </a:moveTo>
                  <a:cubicBezTo>
                    <a:pt x="214" y="0"/>
                    <a:pt x="210" y="0"/>
                    <a:pt x="207" y="1"/>
                  </a:cubicBezTo>
                  <a:cubicBezTo>
                    <a:pt x="88" y="1"/>
                    <a:pt x="1" y="88"/>
                    <a:pt x="1" y="206"/>
                  </a:cubicBezTo>
                  <a:cubicBezTo>
                    <a:pt x="1" y="319"/>
                    <a:pt x="88" y="417"/>
                    <a:pt x="212" y="417"/>
                  </a:cubicBezTo>
                  <a:cubicBezTo>
                    <a:pt x="335" y="417"/>
                    <a:pt x="422" y="329"/>
                    <a:pt x="422" y="206"/>
                  </a:cubicBezTo>
                  <a:cubicBezTo>
                    <a:pt x="422" y="86"/>
                    <a:pt x="34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2072675" y="430300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21" y="0"/>
                  </a:moveTo>
                  <a:cubicBezTo>
                    <a:pt x="103" y="0"/>
                    <a:pt x="16" y="87"/>
                    <a:pt x="11" y="206"/>
                  </a:cubicBezTo>
                  <a:cubicBezTo>
                    <a:pt x="0" y="329"/>
                    <a:pt x="93" y="421"/>
                    <a:pt x="216" y="421"/>
                  </a:cubicBezTo>
                  <a:cubicBezTo>
                    <a:pt x="334" y="421"/>
                    <a:pt x="432" y="334"/>
                    <a:pt x="432" y="211"/>
                  </a:cubicBezTo>
                  <a:cubicBezTo>
                    <a:pt x="432" y="87"/>
                    <a:pt x="345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2178925" y="4303000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16" y="0"/>
                  </a:moveTo>
                  <a:cubicBezTo>
                    <a:pt x="103" y="5"/>
                    <a:pt x="5" y="98"/>
                    <a:pt x="5" y="211"/>
                  </a:cubicBezTo>
                  <a:cubicBezTo>
                    <a:pt x="0" y="329"/>
                    <a:pt x="103" y="421"/>
                    <a:pt x="216" y="421"/>
                  </a:cubicBezTo>
                  <a:cubicBezTo>
                    <a:pt x="339" y="421"/>
                    <a:pt x="432" y="334"/>
                    <a:pt x="432" y="211"/>
                  </a:cubicBezTo>
                  <a:cubicBezTo>
                    <a:pt x="432" y="87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1780800" y="4488750"/>
              <a:ext cx="10925" cy="10700"/>
            </a:xfrm>
            <a:custGeom>
              <a:rect b="b" l="l" r="r" t="t"/>
              <a:pathLst>
                <a:path extrusionOk="0" h="428" w="437">
                  <a:moveTo>
                    <a:pt x="221" y="0"/>
                  </a:moveTo>
                  <a:cubicBezTo>
                    <a:pt x="103" y="0"/>
                    <a:pt x="15" y="81"/>
                    <a:pt x="5" y="201"/>
                  </a:cubicBezTo>
                  <a:cubicBezTo>
                    <a:pt x="0" y="324"/>
                    <a:pt x="93" y="417"/>
                    <a:pt x="211" y="427"/>
                  </a:cubicBezTo>
                  <a:cubicBezTo>
                    <a:pt x="214" y="427"/>
                    <a:pt x="217" y="427"/>
                    <a:pt x="220" y="427"/>
                  </a:cubicBezTo>
                  <a:cubicBezTo>
                    <a:pt x="334" y="427"/>
                    <a:pt x="432" y="332"/>
                    <a:pt x="432" y="222"/>
                  </a:cubicBezTo>
                  <a:cubicBezTo>
                    <a:pt x="437" y="98"/>
                    <a:pt x="350" y="6"/>
                    <a:pt x="231" y="1"/>
                  </a:cubicBezTo>
                  <a:cubicBezTo>
                    <a:pt x="228" y="0"/>
                    <a:pt x="224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1887175" y="3851925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224" y="0"/>
                  </a:moveTo>
                  <a:cubicBezTo>
                    <a:pt x="218" y="0"/>
                    <a:pt x="212" y="0"/>
                    <a:pt x="206" y="1"/>
                  </a:cubicBezTo>
                  <a:cubicBezTo>
                    <a:pt x="87" y="1"/>
                    <a:pt x="0" y="88"/>
                    <a:pt x="0" y="207"/>
                  </a:cubicBezTo>
                  <a:cubicBezTo>
                    <a:pt x="0" y="325"/>
                    <a:pt x="93" y="422"/>
                    <a:pt x="211" y="422"/>
                  </a:cubicBezTo>
                  <a:cubicBezTo>
                    <a:pt x="324" y="422"/>
                    <a:pt x="421" y="335"/>
                    <a:pt x="421" y="212"/>
                  </a:cubicBezTo>
                  <a:cubicBezTo>
                    <a:pt x="421" y="94"/>
                    <a:pt x="342" y="0"/>
                    <a:pt x="22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1780925" y="385192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21" y="1"/>
                  </a:moveTo>
                  <a:cubicBezTo>
                    <a:pt x="103" y="1"/>
                    <a:pt x="11" y="88"/>
                    <a:pt x="11" y="207"/>
                  </a:cubicBezTo>
                  <a:cubicBezTo>
                    <a:pt x="0" y="325"/>
                    <a:pt x="93" y="422"/>
                    <a:pt x="216" y="422"/>
                  </a:cubicBezTo>
                  <a:cubicBezTo>
                    <a:pt x="329" y="422"/>
                    <a:pt x="427" y="335"/>
                    <a:pt x="427" y="212"/>
                  </a:cubicBezTo>
                  <a:cubicBezTo>
                    <a:pt x="427" y="88"/>
                    <a:pt x="329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2072675" y="4196875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21" y="0"/>
                  </a:moveTo>
                  <a:cubicBezTo>
                    <a:pt x="108" y="0"/>
                    <a:pt x="11" y="88"/>
                    <a:pt x="0" y="211"/>
                  </a:cubicBezTo>
                  <a:cubicBezTo>
                    <a:pt x="0" y="324"/>
                    <a:pt x="93" y="417"/>
                    <a:pt x="206" y="422"/>
                  </a:cubicBezTo>
                  <a:cubicBezTo>
                    <a:pt x="209" y="422"/>
                    <a:pt x="213" y="422"/>
                    <a:pt x="216" y="422"/>
                  </a:cubicBezTo>
                  <a:cubicBezTo>
                    <a:pt x="335" y="422"/>
                    <a:pt x="427" y="336"/>
                    <a:pt x="427" y="216"/>
                  </a:cubicBezTo>
                  <a:cubicBezTo>
                    <a:pt x="432" y="93"/>
                    <a:pt x="345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2126125" y="4356150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192" y="1"/>
                  </a:moveTo>
                  <a:cubicBezTo>
                    <a:pt x="79" y="1"/>
                    <a:pt x="0" y="90"/>
                    <a:pt x="0" y="212"/>
                  </a:cubicBezTo>
                  <a:cubicBezTo>
                    <a:pt x="0" y="335"/>
                    <a:pt x="87" y="423"/>
                    <a:pt x="211" y="423"/>
                  </a:cubicBezTo>
                  <a:cubicBezTo>
                    <a:pt x="324" y="423"/>
                    <a:pt x="421" y="335"/>
                    <a:pt x="421" y="217"/>
                  </a:cubicBezTo>
                  <a:cubicBezTo>
                    <a:pt x="421" y="94"/>
                    <a:pt x="334" y="1"/>
                    <a:pt x="211" y="1"/>
                  </a:cubicBezTo>
                  <a:cubicBezTo>
                    <a:pt x="205" y="1"/>
                    <a:pt x="198" y="1"/>
                    <a:pt x="19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2152200" y="4117350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21" y="1"/>
                  </a:moveTo>
                  <a:cubicBezTo>
                    <a:pt x="103" y="1"/>
                    <a:pt x="11" y="88"/>
                    <a:pt x="0" y="211"/>
                  </a:cubicBezTo>
                  <a:cubicBezTo>
                    <a:pt x="5" y="329"/>
                    <a:pt x="98" y="422"/>
                    <a:pt x="211" y="422"/>
                  </a:cubicBezTo>
                  <a:cubicBezTo>
                    <a:pt x="334" y="422"/>
                    <a:pt x="432" y="335"/>
                    <a:pt x="432" y="211"/>
                  </a:cubicBezTo>
                  <a:cubicBezTo>
                    <a:pt x="432" y="88"/>
                    <a:pt x="345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1780800" y="443557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1" y="0"/>
                  </a:moveTo>
                  <a:cubicBezTo>
                    <a:pt x="98" y="0"/>
                    <a:pt x="5" y="98"/>
                    <a:pt x="0" y="221"/>
                  </a:cubicBezTo>
                  <a:cubicBezTo>
                    <a:pt x="5" y="334"/>
                    <a:pt x="98" y="427"/>
                    <a:pt x="211" y="427"/>
                  </a:cubicBezTo>
                  <a:cubicBezTo>
                    <a:pt x="334" y="427"/>
                    <a:pt x="427" y="334"/>
                    <a:pt x="427" y="216"/>
                  </a:cubicBezTo>
                  <a:cubicBezTo>
                    <a:pt x="427" y="93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1542225" y="4196625"/>
              <a:ext cx="10550" cy="10800"/>
            </a:xfrm>
            <a:custGeom>
              <a:rect b="b" l="l" r="r" t="t"/>
              <a:pathLst>
                <a:path extrusionOk="0" h="432" w="422">
                  <a:moveTo>
                    <a:pt x="206" y="0"/>
                  </a:moveTo>
                  <a:cubicBezTo>
                    <a:pt x="88" y="10"/>
                    <a:pt x="1" y="98"/>
                    <a:pt x="1" y="211"/>
                  </a:cubicBezTo>
                  <a:cubicBezTo>
                    <a:pt x="1" y="334"/>
                    <a:pt x="93" y="432"/>
                    <a:pt x="211" y="432"/>
                  </a:cubicBezTo>
                  <a:cubicBezTo>
                    <a:pt x="335" y="432"/>
                    <a:pt x="422" y="344"/>
                    <a:pt x="417" y="211"/>
                  </a:cubicBezTo>
                  <a:cubicBezTo>
                    <a:pt x="417" y="93"/>
                    <a:pt x="32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1489175" y="4302975"/>
              <a:ext cx="10800" cy="10575"/>
            </a:xfrm>
            <a:custGeom>
              <a:rect b="b" l="l" r="r" t="t"/>
              <a:pathLst>
                <a:path extrusionOk="0" h="423" w="432">
                  <a:moveTo>
                    <a:pt x="211" y="1"/>
                  </a:moveTo>
                  <a:cubicBezTo>
                    <a:pt x="92" y="1"/>
                    <a:pt x="0" y="87"/>
                    <a:pt x="0" y="207"/>
                  </a:cubicBezTo>
                  <a:cubicBezTo>
                    <a:pt x="0" y="335"/>
                    <a:pt x="82" y="422"/>
                    <a:pt x="211" y="422"/>
                  </a:cubicBezTo>
                  <a:cubicBezTo>
                    <a:pt x="334" y="422"/>
                    <a:pt x="432" y="330"/>
                    <a:pt x="432" y="212"/>
                  </a:cubicBezTo>
                  <a:cubicBezTo>
                    <a:pt x="432" y="99"/>
                    <a:pt x="334" y="1"/>
                    <a:pt x="221" y="1"/>
                  </a:cubicBezTo>
                  <a:cubicBezTo>
                    <a:pt x="218" y="1"/>
                    <a:pt x="21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1515625" y="4170150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17" y="1"/>
                  </a:moveTo>
                  <a:cubicBezTo>
                    <a:pt x="98" y="6"/>
                    <a:pt x="1" y="98"/>
                    <a:pt x="1" y="211"/>
                  </a:cubicBezTo>
                  <a:cubicBezTo>
                    <a:pt x="1" y="329"/>
                    <a:pt x="93" y="427"/>
                    <a:pt x="217" y="427"/>
                  </a:cubicBezTo>
                  <a:cubicBezTo>
                    <a:pt x="220" y="427"/>
                    <a:pt x="223" y="427"/>
                    <a:pt x="226" y="427"/>
                  </a:cubicBezTo>
                  <a:cubicBezTo>
                    <a:pt x="340" y="427"/>
                    <a:pt x="427" y="336"/>
                    <a:pt x="427" y="211"/>
                  </a:cubicBezTo>
                  <a:cubicBezTo>
                    <a:pt x="427" y="98"/>
                    <a:pt x="33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2046200" y="41701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1" y="1"/>
                  </a:moveTo>
                  <a:cubicBezTo>
                    <a:pt x="104" y="1"/>
                    <a:pt x="1" y="103"/>
                    <a:pt x="1" y="222"/>
                  </a:cubicBezTo>
                  <a:cubicBezTo>
                    <a:pt x="10" y="348"/>
                    <a:pt x="107" y="428"/>
                    <a:pt x="204" y="428"/>
                  </a:cubicBezTo>
                  <a:cubicBezTo>
                    <a:pt x="210" y="428"/>
                    <a:pt x="216" y="428"/>
                    <a:pt x="222" y="427"/>
                  </a:cubicBezTo>
                  <a:cubicBezTo>
                    <a:pt x="345" y="427"/>
                    <a:pt x="432" y="335"/>
                    <a:pt x="427" y="211"/>
                  </a:cubicBezTo>
                  <a:cubicBezTo>
                    <a:pt x="417" y="98"/>
                    <a:pt x="330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1728000" y="4382650"/>
              <a:ext cx="10425" cy="10550"/>
            </a:xfrm>
            <a:custGeom>
              <a:rect b="b" l="l" r="r" t="t"/>
              <a:pathLst>
                <a:path extrusionOk="0" h="422" w="417">
                  <a:moveTo>
                    <a:pt x="206" y="0"/>
                  </a:moveTo>
                  <a:cubicBezTo>
                    <a:pt x="87" y="5"/>
                    <a:pt x="0" y="98"/>
                    <a:pt x="0" y="211"/>
                  </a:cubicBezTo>
                  <a:cubicBezTo>
                    <a:pt x="0" y="329"/>
                    <a:pt x="98" y="421"/>
                    <a:pt x="211" y="421"/>
                  </a:cubicBezTo>
                  <a:cubicBezTo>
                    <a:pt x="329" y="421"/>
                    <a:pt x="416" y="329"/>
                    <a:pt x="416" y="211"/>
                  </a:cubicBezTo>
                  <a:cubicBezTo>
                    <a:pt x="416" y="87"/>
                    <a:pt x="329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0"/>
            <p:cNvSpPr/>
            <p:nvPr/>
          </p:nvSpPr>
          <p:spPr>
            <a:xfrm>
              <a:off x="1780925" y="438262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16" y="1"/>
                  </a:moveTo>
                  <a:cubicBezTo>
                    <a:pt x="212" y="1"/>
                    <a:pt x="209" y="1"/>
                    <a:pt x="206" y="1"/>
                  </a:cubicBezTo>
                  <a:cubicBezTo>
                    <a:pt x="93" y="1"/>
                    <a:pt x="0" y="99"/>
                    <a:pt x="0" y="212"/>
                  </a:cubicBezTo>
                  <a:cubicBezTo>
                    <a:pt x="0" y="335"/>
                    <a:pt x="98" y="422"/>
                    <a:pt x="216" y="422"/>
                  </a:cubicBezTo>
                  <a:cubicBezTo>
                    <a:pt x="334" y="422"/>
                    <a:pt x="427" y="330"/>
                    <a:pt x="427" y="207"/>
                  </a:cubicBezTo>
                  <a:cubicBezTo>
                    <a:pt x="427" y="92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1621625" y="4064175"/>
              <a:ext cx="10800" cy="10675"/>
            </a:xfrm>
            <a:custGeom>
              <a:rect b="b" l="l" r="r" t="t"/>
              <a:pathLst>
                <a:path extrusionOk="0" h="427" w="432">
                  <a:moveTo>
                    <a:pt x="221" y="0"/>
                  </a:moveTo>
                  <a:cubicBezTo>
                    <a:pt x="98" y="0"/>
                    <a:pt x="0" y="93"/>
                    <a:pt x="11" y="211"/>
                  </a:cubicBezTo>
                  <a:cubicBezTo>
                    <a:pt x="16" y="334"/>
                    <a:pt x="103" y="427"/>
                    <a:pt x="226" y="427"/>
                  </a:cubicBezTo>
                  <a:cubicBezTo>
                    <a:pt x="345" y="416"/>
                    <a:pt x="432" y="329"/>
                    <a:pt x="432" y="211"/>
                  </a:cubicBezTo>
                  <a:cubicBezTo>
                    <a:pt x="432" y="98"/>
                    <a:pt x="345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0"/>
            <p:cNvSpPr/>
            <p:nvPr/>
          </p:nvSpPr>
          <p:spPr>
            <a:xfrm>
              <a:off x="1727600" y="4541800"/>
              <a:ext cx="10950" cy="10575"/>
            </a:xfrm>
            <a:custGeom>
              <a:rect b="b" l="l" r="r" t="t"/>
              <a:pathLst>
                <a:path extrusionOk="0" h="423" w="438">
                  <a:moveTo>
                    <a:pt x="212" y="0"/>
                  </a:moveTo>
                  <a:cubicBezTo>
                    <a:pt x="94" y="0"/>
                    <a:pt x="16" y="84"/>
                    <a:pt x="11" y="196"/>
                  </a:cubicBezTo>
                  <a:cubicBezTo>
                    <a:pt x="1" y="320"/>
                    <a:pt x="98" y="422"/>
                    <a:pt x="222" y="422"/>
                  </a:cubicBezTo>
                  <a:cubicBezTo>
                    <a:pt x="335" y="422"/>
                    <a:pt x="432" y="335"/>
                    <a:pt x="432" y="217"/>
                  </a:cubicBezTo>
                  <a:cubicBezTo>
                    <a:pt x="438" y="104"/>
                    <a:pt x="355" y="6"/>
                    <a:pt x="232" y="1"/>
                  </a:cubicBezTo>
                  <a:cubicBezTo>
                    <a:pt x="225" y="0"/>
                    <a:pt x="218" y="0"/>
                    <a:pt x="21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0"/>
            <p:cNvSpPr/>
            <p:nvPr/>
          </p:nvSpPr>
          <p:spPr>
            <a:xfrm>
              <a:off x="1887300" y="4382625"/>
              <a:ext cx="10425" cy="10575"/>
            </a:xfrm>
            <a:custGeom>
              <a:rect b="b" l="l" r="r" t="t"/>
              <a:pathLst>
                <a:path extrusionOk="0" h="423" w="417">
                  <a:moveTo>
                    <a:pt x="215" y="1"/>
                  </a:moveTo>
                  <a:cubicBezTo>
                    <a:pt x="212" y="1"/>
                    <a:pt x="209" y="1"/>
                    <a:pt x="206" y="1"/>
                  </a:cubicBezTo>
                  <a:cubicBezTo>
                    <a:pt x="88" y="1"/>
                    <a:pt x="0" y="99"/>
                    <a:pt x="0" y="212"/>
                  </a:cubicBezTo>
                  <a:cubicBezTo>
                    <a:pt x="0" y="335"/>
                    <a:pt x="98" y="422"/>
                    <a:pt x="211" y="422"/>
                  </a:cubicBezTo>
                  <a:cubicBezTo>
                    <a:pt x="329" y="422"/>
                    <a:pt x="416" y="330"/>
                    <a:pt x="416" y="207"/>
                  </a:cubicBezTo>
                  <a:cubicBezTo>
                    <a:pt x="416" y="87"/>
                    <a:pt x="324" y="1"/>
                    <a:pt x="21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1887300" y="448875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1" y="1"/>
                  </a:moveTo>
                  <a:cubicBezTo>
                    <a:pt x="88" y="1"/>
                    <a:pt x="0" y="93"/>
                    <a:pt x="0" y="211"/>
                  </a:cubicBezTo>
                  <a:cubicBezTo>
                    <a:pt x="0" y="330"/>
                    <a:pt x="98" y="427"/>
                    <a:pt x="211" y="427"/>
                  </a:cubicBezTo>
                  <a:cubicBezTo>
                    <a:pt x="329" y="417"/>
                    <a:pt x="422" y="330"/>
                    <a:pt x="422" y="211"/>
                  </a:cubicBezTo>
                  <a:cubicBezTo>
                    <a:pt x="422" y="98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0"/>
            <p:cNvSpPr/>
            <p:nvPr/>
          </p:nvSpPr>
          <p:spPr>
            <a:xfrm>
              <a:off x="2125850" y="414382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22" y="0"/>
                  </a:moveTo>
                  <a:cubicBezTo>
                    <a:pt x="98" y="0"/>
                    <a:pt x="11" y="93"/>
                    <a:pt x="11" y="206"/>
                  </a:cubicBezTo>
                  <a:cubicBezTo>
                    <a:pt x="1" y="324"/>
                    <a:pt x="98" y="427"/>
                    <a:pt x="217" y="427"/>
                  </a:cubicBezTo>
                  <a:cubicBezTo>
                    <a:pt x="335" y="427"/>
                    <a:pt x="432" y="334"/>
                    <a:pt x="432" y="211"/>
                  </a:cubicBezTo>
                  <a:cubicBezTo>
                    <a:pt x="432" y="93"/>
                    <a:pt x="335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2073050" y="4143825"/>
              <a:ext cx="10450" cy="10675"/>
            </a:xfrm>
            <a:custGeom>
              <a:rect b="b" l="l" r="r" t="t"/>
              <a:pathLst>
                <a:path extrusionOk="0" h="427" w="418">
                  <a:moveTo>
                    <a:pt x="211" y="0"/>
                  </a:moveTo>
                  <a:cubicBezTo>
                    <a:pt x="93" y="0"/>
                    <a:pt x="1" y="93"/>
                    <a:pt x="1" y="211"/>
                  </a:cubicBezTo>
                  <a:cubicBezTo>
                    <a:pt x="1" y="329"/>
                    <a:pt x="93" y="427"/>
                    <a:pt x="206" y="427"/>
                  </a:cubicBezTo>
                  <a:cubicBezTo>
                    <a:pt x="319" y="427"/>
                    <a:pt x="417" y="334"/>
                    <a:pt x="417" y="211"/>
                  </a:cubicBezTo>
                  <a:cubicBezTo>
                    <a:pt x="417" y="93"/>
                    <a:pt x="330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1595025" y="4143825"/>
              <a:ext cx="10950" cy="10675"/>
            </a:xfrm>
            <a:custGeom>
              <a:rect b="b" l="l" r="r" t="t"/>
              <a:pathLst>
                <a:path extrusionOk="0" h="427" w="438">
                  <a:moveTo>
                    <a:pt x="216" y="0"/>
                  </a:moveTo>
                  <a:cubicBezTo>
                    <a:pt x="98" y="0"/>
                    <a:pt x="6" y="93"/>
                    <a:pt x="6" y="206"/>
                  </a:cubicBezTo>
                  <a:cubicBezTo>
                    <a:pt x="1" y="324"/>
                    <a:pt x="98" y="427"/>
                    <a:pt x="211" y="427"/>
                  </a:cubicBezTo>
                  <a:cubicBezTo>
                    <a:pt x="335" y="427"/>
                    <a:pt x="432" y="334"/>
                    <a:pt x="432" y="211"/>
                  </a:cubicBezTo>
                  <a:cubicBezTo>
                    <a:pt x="437" y="93"/>
                    <a:pt x="340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0"/>
            <p:cNvSpPr/>
            <p:nvPr/>
          </p:nvSpPr>
          <p:spPr>
            <a:xfrm>
              <a:off x="1542225" y="414382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1" y="0"/>
                  </a:moveTo>
                  <a:cubicBezTo>
                    <a:pt x="88" y="0"/>
                    <a:pt x="1" y="93"/>
                    <a:pt x="1" y="211"/>
                  </a:cubicBezTo>
                  <a:cubicBezTo>
                    <a:pt x="1" y="329"/>
                    <a:pt x="93" y="427"/>
                    <a:pt x="211" y="427"/>
                  </a:cubicBezTo>
                  <a:cubicBezTo>
                    <a:pt x="324" y="416"/>
                    <a:pt x="422" y="329"/>
                    <a:pt x="422" y="211"/>
                  </a:cubicBezTo>
                  <a:cubicBezTo>
                    <a:pt x="42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0"/>
            <p:cNvSpPr/>
            <p:nvPr/>
          </p:nvSpPr>
          <p:spPr>
            <a:xfrm>
              <a:off x="1727850" y="4276650"/>
              <a:ext cx="10575" cy="10425"/>
            </a:xfrm>
            <a:custGeom>
              <a:rect b="b" l="l" r="r" t="t"/>
              <a:pathLst>
                <a:path extrusionOk="0" h="417" w="423">
                  <a:moveTo>
                    <a:pt x="207" y="0"/>
                  </a:moveTo>
                  <a:cubicBezTo>
                    <a:pt x="88" y="0"/>
                    <a:pt x="1" y="86"/>
                    <a:pt x="1" y="206"/>
                  </a:cubicBezTo>
                  <a:cubicBezTo>
                    <a:pt x="1" y="329"/>
                    <a:pt x="88" y="417"/>
                    <a:pt x="212" y="417"/>
                  </a:cubicBezTo>
                  <a:cubicBezTo>
                    <a:pt x="335" y="417"/>
                    <a:pt x="422" y="329"/>
                    <a:pt x="422" y="211"/>
                  </a:cubicBezTo>
                  <a:cubicBezTo>
                    <a:pt x="422" y="88"/>
                    <a:pt x="335" y="1"/>
                    <a:pt x="217" y="1"/>
                  </a:cubicBezTo>
                  <a:cubicBezTo>
                    <a:pt x="213" y="0"/>
                    <a:pt x="210" y="0"/>
                    <a:pt x="20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>
              <a:off x="2046325" y="41173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7" y="1"/>
                  </a:moveTo>
                  <a:cubicBezTo>
                    <a:pt x="99" y="1"/>
                    <a:pt x="1" y="98"/>
                    <a:pt x="1" y="211"/>
                  </a:cubicBezTo>
                  <a:cubicBezTo>
                    <a:pt x="1" y="329"/>
                    <a:pt x="93" y="417"/>
                    <a:pt x="206" y="422"/>
                  </a:cubicBezTo>
                  <a:cubicBezTo>
                    <a:pt x="330" y="422"/>
                    <a:pt x="427" y="335"/>
                    <a:pt x="427" y="211"/>
                  </a:cubicBezTo>
                  <a:cubicBezTo>
                    <a:pt x="427" y="88"/>
                    <a:pt x="34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2019875" y="430300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16" y="0"/>
                  </a:moveTo>
                  <a:cubicBezTo>
                    <a:pt x="93" y="0"/>
                    <a:pt x="0" y="87"/>
                    <a:pt x="0" y="211"/>
                  </a:cubicBezTo>
                  <a:cubicBezTo>
                    <a:pt x="0" y="334"/>
                    <a:pt x="93" y="421"/>
                    <a:pt x="216" y="421"/>
                  </a:cubicBezTo>
                  <a:cubicBezTo>
                    <a:pt x="334" y="421"/>
                    <a:pt x="432" y="319"/>
                    <a:pt x="427" y="206"/>
                  </a:cubicBezTo>
                  <a:cubicBezTo>
                    <a:pt x="427" y="87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1515500" y="40641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7" y="1"/>
                  </a:moveTo>
                  <a:cubicBezTo>
                    <a:pt x="213" y="1"/>
                    <a:pt x="210" y="1"/>
                    <a:pt x="206" y="1"/>
                  </a:cubicBezTo>
                  <a:cubicBezTo>
                    <a:pt x="93" y="6"/>
                    <a:pt x="1" y="99"/>
                    <a:pt x="1" y="212"/>
                  </a:cubicBezTo>
                  <a:cubicBezTo>
                    <a:pt x="1" y="330"/>
                    <a:pt x="103" y="428"/>
                    <a:pt x="222" y="428"/>
                  </a:cubicBezTo>
                  <a:cubicBezTo>
                    <a:pt x="340" y="417"/>
                    <a:pt x="432" y="330"/>
                    <a:pt x="432" y="207"/>
                  </a:cubicBezTo>
                  <a:cubicBezTo>
                    <a:pt x="427" y="87"/>
                    <a:pt x="34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1621625" y="4117350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26" y="0"/>
                  </a:moveTo>
                  <a:cubicBezTo>
                    <a:pt x="223" y="0"/>
                    <a:pt x="219" y="0"/>
                    <a:pt x="216" y="1"/>
                  </a:cubicBezTo>
                  <a:cubicBezTo>
                    <a:pt x="93" y="6"/>
                    <a:pt x="0" y="98"/>
                    <a:pt x="11" y="216"/>
                  </a:cubicBezTo>
                  <a:cubicBezTo>
                    <a:pt x="11" y="335"/>
                    <a:pt x="103" y="422"/>
                    <a:pt x="221" y="422"/>
                  </a:cubicBezTo>
                  <a:cubicBezTo>
                    <a:pt x="345" y="417"/>
                    <a:pt x="432" y="329"/>
                    <a:pt x="432" y="206"/>
                  </a:cubicBezTo>
                  <a:cubicBezTo>
                    <a:pt x="427" y="86"/>
                    <a:pt x="339" y="0"/>
                    <a:pt x="22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1515500" y="411735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12" y="0"/>
                  </a:moveTo>
                  <a:cubicBezTo>
                    <a:pt x="98" y="0"/>
                    <a:pt x="6" y="86"/>
                    <a:pt x="1" y="206"/>
                  </a:cubicBezTo>
                  <a:cubicBezTo>
                    <a:pt x="1" y="324"/>
                    <a:pt x="98" y="422"/>
                    <a:pt x="211" y="422"/>
                  </a:cubicBezTo>
                  <a:cubicBezTo>
                    <a:pt x="330" y="422"/>
                    <a:pt x="427" y="335"/>
                    <a:pt x="427" y="216"/>
                  </a:cubicBezTo>
                  <a:cubicBezTo>
                    <a:pt x="432" y="98"/>
                    <a:pt x="340" y="1"/>
                    <a:pt x="222" y="1"/>
                  </a:cubicBezTo>
                  <a:cubicBezTo>
                    <a:pt x="218" y="0"/>
                    <a:pt x="215" y="0"/>
                    <a:pt x="21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0"/>
            <p:cNvSpPr/>
            <p:nvPr/>
          </p:nvSpPr>
          <p:spPr>
            <a:xfrm>
              <a:off x="2152575" y="4064050"/>
              <a:ext cx="10575" cy="10550"/>
            </a:xfrm>
            <a:custGeom>
              <a:rect b="b" l="l" r="r" t="t"/>
              <a:pathLst>
                <a:path extrusionOk="0" h="422" w="423">
                  <a:moveTo>
                    <a:pt x="206" y="0"/>
                  </a:moveTo>
                  <a:cubicBezTo>
                    <a:pt x="88" y="5"/>
                    <a:pt x="1" y="92"/>
                    <a:pt x="1" y="211"/>
                  </a:cubicBezTo>
                  <a:cubicBezTo>
                    <a:pt x="1" y="329"/>
                    <a:pt x="88" y="421"/>
                    <a:pt x="211" y="421"/>
                  </a:cubicBezTo>
                  <a:cubicBezTo>
                    <a:pt x="330" y="421"/>
                    <a:pt x="422" y="334"/>
                    <a:pt x="422" y="211"/>
                  </a:cubicBezTo>
                  <a:cubicBezTo>
                    <a:pt x="422" y="98"/>
                    <a:pt x="330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0"/>
            <p:cNvSpPr/>
            <p:nvPr/>
          </p:nvSpPr>
          <p:spPr>
            <a:xfrm>
              <a:off x="2046475" y="406405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06" y="0"/>
                  </a:moveTo>
                  <a:cubicBezTo>
                    <a:pt x="87" y="5"/>
                    <a:pt x="0" y="92"/>
                    <a:pt x="0" y="211"/>
                  </a:cubicBezTo>
                  <a:cubicBezTo>
                    <a:pt x="0" y="329"/>
                    <a:pt x="93" y="421"/>
                    <a:pt x="211" y="421"/>
                  </a:cubicBezTo>
                  <a:cubicBezTo>
                    <a:pt x="329" y="421"/>
                    <a:pt x="421" y="334"/>
                    <a:pt x="421" y="211"/>
                  </a:cubicBezTo>
                  <a:cubicBezTo>
                    <a:pt x="416" y="98"/>
                    <a:pt x="32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0"/>
            <p:cNvSpPr/>
            <p:nvPr/>
          </p:nvSpPr>
          <p:spPr>
            <a:xfrm>
              <a:off x="1727850" y="4011225"/>
              <a:ext cx="10575" cy="10575"/>
            </a:xfrm>
            <a:custGeom>
              <a:rect b="b" l="l" r="r" t="t"/>
              <a:pathLst>
                <a:path extrusionOk="0" h="423" w="423">
                  <a:moveTo>
                    <a:pt x="212" y="1"/>
                  </a:moveTo>
                  <a:cubicBezTo>
                    <a:pt x="93" y="1"/>
                    <a:pt x="6" y="88"/>
                    <a:pt x="1" y="201"/>
                  </a:cubicBezTo>
                  <a:cubicBezTo>
                    <a:pt x="1" y="325"/>
                    <a:pt x="93" y="422"/>
                    <a:pt x="212" y="422"/>
                  </a:cubicBezTo>
                  <a:cubicBezTo>
                    <a:pt x="325" y="422"/>
                    <a:pt x="422" y="325"/>
                    <a:pt x="422" y="201"/>
                  </a:cubicBezTo>
                  <a:cubicBezTo>
                    <a:pt x="422" y="83"/>
                    <a:pt x="335" y="1"/>
                    <a:pt x="21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0"/>
            <p:cNvSpPr/>
            <p:nvPr/>
          </p:nvSpPr>
          <p:spPr>
            <a:xfrm>
              <a:off x="1887175" y="4435450"/>
              <a:ext cx="10550" cy="10800"/>
            </a:xfrm>
            <a:custGeom>
              <a:rect b="b" l="l" r="r" t="t"/>
              <a:pathLst>
                <a:path extrusionOk="0" h="432" w="422">
                  <a:moveTo>
                    <a:pt x="206" y="0"/>
                  </a:moveTo>
                  <a:cubicBezTo>
                    <a:pt x="87" y="5"/>
                    <a:pt x="0" y="98"/>
                    <a:pt x="0" y="211"/>
                  </a:cubicBezTo>
                  <a:cubicBezTo>
                    <a:pt x="0" y="334"/>
                    <a:pt x="87" y="432"/>
                    <a:pt x="211" y="432"/>
                  </a:cubicBezTo>
                  <a:cubicBezTo>
                    <a:pt x="334" y="432"/>
                    <a:pt x="421" y="339"/>
                    <a:pt x="416" y="211"/>
                  </a:cubicBezTo>
                  <a:cubicBezTo>
                    <a:pt x="416" y="93"/>
                    <a:pt x="32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0"/>
            <p:cNvSpPr/>
            <p:nvPr/>
          </p:nvSpPr>
          <p:spPr>
            <a:xfrm>
              <a:off x="1887300" y="395805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1"/>
                  </a:moveTo>
                  <a:cubicBezTo>
                    <a:pt x="88" y="1"/>
                    <a:pt x="0" y="88"/>
                    <a:pt x="0" y="211"/>
                  </a:cubicBezTo>
                  <a:cubicBezTo>
                    <a:pt x="0" y="329"/>
                    <a:pt x="98" y="422"/>
                    <a:pt x="211" y="422"/>
                  </a:cubicBezTo>
                  <a:cubicBezTo>
                    <a:pt x="329" y="417"/>
                    <a:pt x="422" y="329"/>
                    <a:pt x="422" y="211"/>
                  </a:cubicBezTo>
                  <a:cubicBezTo>
                    <a:pt x="422" y="98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0"/>
            <p:cNvSpPr/>
            <p:nvPr/>
          </p:nvSpPr>
          <p:spPr>
            <a:xfrm>
              <a:off x="1780925" y="3958050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06" y="1"/>
                  </a:moveTo>
                  <a:cubicBezTo>
                    <a:pt x="93" y="6"/>
                    <a:pt x="0" y="93"/>
                    <a:pt x="0" y="211"/>
                  </a:cubicBezTo>
                  <a:cubicBezTo>
                    <a:pt x="0" y="329"/>
                    <a:pt x="98" y="422"/>
                    <a:pt x="216" y="422"/>
                  </a:cubicBezTo>
                  <a:cubicBezTo>
                    <a:pt x="329" y="422"/>
                    <a:pt x="427" y="319"/>
                    <a:pt x="427" y="206"/>
                  </a:cubicBezTo>
                  <a:cubicBezTo>
                    <a:pt x="427" y="88"/>
                    <a:pt x="329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0"/>
            <p:cNvSpPr/>
            <p:nvPr/>
          </p:nvSpPr>
          <p:spPr>
            <a:xfrm>
              <a:off x="1595275" y="4356150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198" y="1"/>
                  </a:moveTo>
                  <a:cubicBezTo>
                    <a:pt x="84" y="1"/>
                    <a:pt x="1" y="90"/>
                    <a:pt x="1" y="212"/>
                  </a:cubicBezTo>
                  <a:cubicBezTo>
                    <a:pt x="1" y="335"/>
                    <a:pt x="93" y="423"/>
                    <a:pt x="217" y="423"/>
                  </a:cubicBezTo>
                  <a:cubicBezTo>
                    <a:pt x="330" y="423"/>
                    <a:pt x="427" y="335"/>
                    <a:pt x="427" y="217"/>
                  </a:cubicBezTo>
                  <a:cubicBezTo>
                    <a:pt x="427" y="94"/>
                    <a:pt x="335" y="1"/>
                    <a:pt x="217" y="1"/>
                  </a:cubicBezTo>
                  <a:cubicBezTo>
                    <a:pt x="210" y="1"/>
                    <a:pt x="204" y="1"/>
                    <a:pt x="198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2072925" y="4355925"/>
              <a:ext cx="10575" cy="10675"/>
            </a:xfrm>
            <a:custGeom>
              <a:rect b="b" l="l" r="r" t="t"/>
              <a:pathLst>
                <a:path extrusionOk="0" h="427" w="423">
                  <a:moveTo>
                    <a:pt x="211" y="0"/>
                  </a:moveTo>
                  <a:cubicBezTo>
                    <a:pt x="88" y="10"/>
                    <a:pt x="1" y="98"/>
                    <a:pt x="1" y="221"/>
                  </a:cubicBezTo>
                  <a:cubicBezTo>
                    <a:pt x="6" y="334"/>
                    <a:pt x="98" y="427"/>
                    <a:pt x="211" y="427"/>
                  </a:cubicBezTo>
                  <a:cubicBezTo>
                    <a:pt x="335" y="427"/>
                    <a:pt x="422" y="334"/>
                    <a:pt x="422" y="216"/>
                  </a:cubicBezTo>
                  <a:cubicBezTo>
                    <a:pt x="42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1940225" y="406417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21" y="0"/>
                  </a:moveTo>
                  <a:cubicBezTo>
                    <a:pt x="98" y="0"/>
                    <a:pt x="0" y="98"/>
                    <a:pt x="0" y="211"/>
                  </a:cubicBezTo>
                  <a:cubicBezTo>
                    <a:pt x="0" y="329"/>
                    <a:pt x="103" y="427"/>
                    <a:pt x="221" y="427"/>
                  </a:cubicBezTo>
                  <a:cubicBezTo>
                    <a:pt x="334" y="416"/>
                    <a:pt x="427" y="329"/>
                    <a:pt x="427" y="206"/>
                  </a:cubicBezTo>
                  <a:cubicBezTo>
                    <a:pt x="422" y="93"/>
                    <a:pt x="334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1595275" y="4302975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16" y="1"/>
                  </a:moveTo>
                  <a:cubicBezTo>
                    <a:pt x="213" y="1"/>
                    <a:pt x="210" y="1"/>
                    <a:pt x="206" y="1"/>
                  </a:cubicBezTo>
                  <a:cubicBezTo>
                    <a:pt x="88" y="6"/>
                    <a:pt x="1" y="99"/>
                    <a:pt x="1" y="212"/>
                  </a:cubicBezTo>
                  <a:cubicBezTo>
                    <a:pt x="1" y="335"/>
                    <a:pt x="93" y="422"/>
                    <a:pt x="217" y="422"/>
                  </a:cubicBezTo>
                  <a:cubicBezTo>
                    <a:pt x="335" y="417"/>
                    <a:pt x="427" y="330"/>
                    <a:pt x="427" y="207"/>
                  </a:cubicBezTo>
                  <a:cubicBezTo>
                    <a:pt x="422" y="92"/>
                    <a:pt x="330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1727600" y="3851925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36" y="0"/>
                  </a:moveTo>
                  <a:cubicBezTo>
                    <a:pt x="230" y="0"/>
                    <a:pt x="223" y="0"/>
                    <a:pt x="217" y="1"/>
                  </a:cubicBezTo>
                  <a:cubicBezTo>
                    <a:pt x="93" y="1"/>
                    <a:pt x="1" y="93"/>
                    <a:pt x="11" y="217"/>
                  </a:cubicBezTo>
                  <a:cubicBezTo>
                    <a:pt x="16" y="335"/>
                    <a:pt x="103" y="422"/>
                    <a:pt x="222" y="422"/>
                  </a:cubicBezTo>
                  <a:cubicBezTo>
                    <a:pt x="345" y="422"/>
                    <a:pt x="432" y="325"/>
                    <a:pt x="432" y="207"/>
                  </a:cubicBezTo>
                  <a:cubicBezTo>
                    <a:pt x="432" y="89"/>
                    <a:pt x="354" y="0"/>
                    <a:pt x="23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1940225" y="459487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6" y="0"/>
                  </a:moveTo>
                  <a:cubicBezTo>
                    <a:pt x="98" y="0"/>
                    <a:pt x="0" y="93"/>
                    <a:pt x="0" y="206"/>
                  </a:cubicBezTo>
                  <a:cubicBezTo>
                    <a:pt x="0" y="329"/>
                    <a:pt x="93" y="427"/>
                    <a:pt x="216" y="427"/>
                  </a:cubicBezTo>
                  <a:cubicBezTo>
                    <a:pt x="334" y="427"/>
                    <a:pt x="427" y="334"/>
                    <a:pt x="427" y="216"/>
                  </a:cubicBezTo>
                  <a:cubicBezTo>
                    <a:pt x="427" y="93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1542225" y="4356175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0"/>
                  </a:moveTo>
                  <a:cubicBezTo>
                    <a:pt x="88" y="0"/>
                    <a:pt x="1" y="88"/>
                    <a:pt x="6" y="211"/>
                  </a:cubicBezTo>
                  <a:cubicBezTo>
                    <a:pt x="6" y="334"/>
                    <a:pt x="93" y="422"/>
                    <a:pt x="216" y="422"/>
                  </a:cubicBezTo>
                  <a:cubicBezTo>
                    <a:pt x="335" y="417"/>
                    <a:pt x="422" y="324"/>
                    <a:pt x="422" y="211"/>
                  </a:cubicBezTo>
                  <a:cubicBezTo>
                    <a:pt x="422" y="88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2126125" y="430300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0"/>
                  </a:moveTo>
                  <a:cubicBezTo>
                    <a:pt x="87" y="0"/>
                    <a:pt x="0" y="87"/>
                    <a:pt x="0" y="211"/>
                  </a:cubicBezTo>
                  <a:cubicBezTo>
                    <a:pt x="0" y="334"/>
                    <a:pt x="87" y="421"/>
                    <a:pt x="211" y="421"/>
                  </a:cubicBezTo>
                  <a:cubicBezTo>
                    <a:pt x="334" y="421"/>
                    <a:pt x="421" y="334"/>
                    <a:pt x="421" y="216"/>
                  </a:cubicBezTo>
                  <a:cubicBezTo>
                    <a:pt x="421" y="98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1727850" y="4595100"/>
              <a:ext cx="10575" cy="10450"/>
            </a:xfrm>
            <a:custGeom>
              <a:rect b="b" l="l" r="r" t="t"/>
              <a:pathLst>
                <a:path extrusionOk="0" h="418" w="423">
                  <a:moveTo>
                    <a:pt x="198" y="1"/>
                  </a:moveTo>
                  <a:cubicBezTo>
                    <a:pt x="84" y="1"/>
                    <a:pt x="1" y="90"/>
                    <a:pt x="1" y="207"/>
                  </a:cubicBezTo>
                  <a:cubicBezTo>
                    <a:pt x="1" y="320"/>
                    <a:pt x="88" y="418"/>
                    <a:pt x="212" y="418"/>
                  </a:cubicBezTo>
                  <a:cubicBezTo>
                    <a:pt x="335" y="418"/>
                    <a:pt x="422" y="325"/>
                    <a:pt x="422" y="212"/>
                  </a:cubicBezTo>
                  <a:cubicBezTo>
                    <a:pt x="422" y="89"/>
                    <a:pt x="335" y="2"/>
                    <a:pt x="217" y="2"/>
                  </a:cubicBezTo>
                  <a:cubicBezTo>
                    <a:pt x="211" y="1"/>
                    <a:pt x="204" y="1"/>
                    <a:pt x="198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1727850" y="406417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7" y="0"/>
                  </a:moveTo>
                  <a:cubicBezTo>
                    <a:pt x="93" y="0"/>
                    <a:pt x="6" y="93"/>
                    <a:pt x="1" y="211"/>
                  </a:cubicBezTo>
                  <a:cubicBezTo>
                    <a:pt x="1" y="329"/>
                    <a:pt x="88" y="427"/>
                    <a:pt x="212" y="427"/>
                  </a:cubicBezTo>
                  <a:cubicBezTo>
                    <a:pt x="335" y="427"/>
                    <a:pt x="422" y="334"/>
                    <a:pt x="422" y="221"/>
                  </a:cubicBezTo>
                  <a:cubicBezTo>
                    <a:pt x="428" y="98"/>
                    <a:pt x="34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1780925" y="406415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6" y="1"/>
                  </a:moveTo>
                  <a:cubicBezTo>
                    <a:pt x="213" y="1"/>
                    <a:pt x="209" y="1"/>
                    <a:pt x="206" y="1"/>
                  </a:cubicBezTo>
                  <a:cubicBezTo>
                    <a:pt x="93" y="6"/>
                    <a:pt x="0" y="99"/>
                    <a:pt x="0" y="212"/>
                  </a:cubicBezTo>
                  <a:cubicBezTo>
                    <a:pt x="0" y="335"/>
                    <a:pt x="93" y="428"/>
                    <a:pt x="216" y="428"/>
                  </a:cubicBezTo>
                  <a:cubicBezTo>
                    <a:pt x="334" y="417"/>
                    <a:pt x="427" y="330"/>
                    <a:pt x="427" y="207"/>
                  </a:cubicBezTo>
                  <a:cubicBezTo>
                    <a:pt x="427" y="87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1887025" y="459487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7" y="0"/>
                  </a:moveTo>
                  <a:cubicBezTo>
                    <a:pt x="99" y="0"/>
                    <a:pt x="6" y="93"/>
                    <a:pt x="1" y="216"/>
                  </a:cubicBezTo>
                  <a:cubicBezTo>
                    <a:pt x="11" y="334"/>
                    <a:pt x="99" y="427"/>
                    <a:pt x="222" y="427"/>
                  </a:cubicBezTo>
                  <a:cubicBezTo>
                    <a:pt x="335" y="422"/>
                    <a:pt x="427" y="329"/>
                    <a:pt x="427" y="216"/>
                  </a:cubicBezTo>
                  <a:cubicBezTo>
                    <a:pt x="427" y="98"/>
                    <a:pt x="34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1887175" y="4064175"/>
              <a:ext cx="10550" cy="10425"/>
            </a:xfrm>
            <a:custGeom>
              <a:rect b="b" l="l" r="r" t="t"/>
              <a:pathLst>
                <a:path extrusionOk="0" h="417" w="422">
                  <a:moveTo>
                    <a:pt x="206" y="0"/>
                  </a:moveTo>
                  <a:cubicBezTo>
                    <a:pt x="87" y="0"/>
                    <a:pt x="0" y="87"/>
                    <a:pt x="0" y="206"/>
                  </a:cubicBezTo>
                  <a:cubicBezTo>
                    <a:pt x="0" y="324"/>
                    <a:pt x="87" y="416"/>
                    <a:pt x="211" y="416"/>
                  </a:cubicBezTo>
                  <a:cubicBezTo>
                    <a:pt x="334" y="416"/>
                    <a:pt x="421" y="329"/>
                    <a:pt x="421" y="206"/>
                  </a:cubicBezTo>
                  <a:cubicBezTo>
                    <a:pt x="421" y="93"/>
                    <a:pt x="33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1780800" y="4594875"/>
              <a:ext cx="10800" cy="10675"/>
            </a:xfrm>
            <a:custGeom>
              <a:rect b="b" l="l" r="r" t="t"/>
              <a:pathLst>
                <a:path extrusionOk="0" h="427" w="432">
                  <a:moveTo>
                    <a:pt x="216" y="0"/>
                  </a:moveTo>
                  <a:cubicBezTo>
                    <a:pt x="103" y="0"/>
                    <a:pt x="10" y="93"/>
                    <a:pt x="5" y="206"/>
                  </a:cubicBezTo>
                  <a:cubicBezTo>
                    <a:pt x="0" y="329"/>
                    <a:pt x="88" y="427"/>
                    <a:pt x="211" y="427"/>
                  </a:cubicBezTo>
                  <a:cubicBezTo>
                    <a:pt x="334" y="427"/>
                    <a:pt x="432" y="334"/>
                    <a:pt x="432" y="216"/>
                  </a:cubicBezTo>
                  <a:cubicBezTo>
                    <a:pt x="432" y="93"/>
                    <a:pt x="33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0"/>
            <p:cNvSpPr/>
            <p:nvPr/>
          </p:nvSpPr>
          <p:spPr>
            <a:xfrm>
              <a:off x="1887175" y="4117225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06" y="0"/>
                  </a:moveTo>
                  <a:cubicBezTo>
                    <a:pt x="87" y="0"/>
                    <a:pt x="0" y="88"/>
                    <a:pt x="0" y="206"/>
                  </a:cubicBezTo>
                  <a:cubicBezTo>
                    <a:pt x="0" y="324"/>
                    <a:pt x="87" y="422"/>
                    <a:pt x="211" y="422"/>
                  </a:cubicBezTo>
                  <a:cubicBezTo>
                    <a:pt x="324" y="422"/>
                    <a:pt x="421" y="334"/>
                    <a:pt x="421" y="211"/>
                  </a:cubicBezTo>
                  <a:cubicBezTo>
                    <a:pt x="421" y="88"/>
                    <a:pt x="33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0"/>
            <p:cNvSpPr/>
            <p:nvPr/>
          </p:nvSpPr>
          <p:spPr>
            <a:xfrm>
              <a:off x="1780925" y="4117225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6" y="0"/>
                  </a:moveTo>
                  <a:cubicBezTo>
                    <a:pt x="93" y="0"/>
                    <a:pt x="0" y="88"/>
                    <a:pt x="0" y="211"/>
                  </a:cubicBezTo>
                  <a:cubicBezTo>
                    <a:pt x="0" y="329"/>
                    <a:pt x="93" y="422"/>
                    <a:pt x="206" y="422"/>
                  </a:cubicBezTo>
                  <a:cubicBezTo>
                    <a:pt x="329" y="417"/>
                    <a:pt x="422" y="324"/>
                    <a:pt x="422" y="201"/>
                  </a:cubicBezTo>
                  <a:cubicBezTo>
                    <a:pt x="422" y="88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1913250" y="4621450"/>
              <a:ext cx="11200" cy="10125"/>
            </a:xfrm>
            <a:custGeom>
              <a:rect b="b" l="l" r="r" t="t"/>
              <a:pathLst>
                <a:path extrusionOk="0" h="405" w="448">
                  <a:moveTo>
                    <a:pt x="229" y="0"/>
                  </a:moveTo>
                  <a:cubicBezTo>
                    <a:pt x="157" y="0"/>
                    <a:pt x="91" y="37"/>
                    <a:pt x="52" y="104"/>
                  </a:cubicBezTo>
                  <a:cubicBezTo>
                    <a:pt x="0" y="181"/>
                    <a:pt x="16" y="289"/>
                    <a:pt x="77" y="361"/>
                  </a:cubicBezTo>
                  <a:cubicBezTo>
                    <a:pt x="107" y="387"/>
                    <a:pt x="137" y="405"/>
                    <a:pt x="175" y="405"/>
                  </a:cubicBezTo>
                  <a:cubicBezTo>
                    <a:pt x="189" y="405"/>
                    <a:pt x="204" y="402"/>
                    <a:pt x="221" y="397"/>
                  </a:cubicBezTo>
                  <a:cubicBezTo>
                    <a:pt x="252" y="386"/>
                    <a:pt x="288" y="376"/>
                    <a:pt x="324" y="371"/>
                  </a:cubicBezTo>
                  <a:cubicBezTo>
                    <a:pt x="406" y="350"/>
                    <a:pt x="447" y="309"/>
                    <a:pt x="447" y="217"/>
                  </a:cubicBezTo>
                  <a:cubicBezTo>
                    <a:pt x="447" y="119"/>
                    <a:pt x="386" y="32"/>
                    <a:pt x="298" y="11"/>
                  </a:cubicBezTo>
                  <a:cubicBezTo>
                    <a:pt x="275" y="4"/>
                    <a:pt x="252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1594650" y="4568225"/>
              <a:ext cx="11325" cy="10625"/>
            </a:xfrm>
            <a:custGeom>
              <a:rect b="b" l="l" r="r" t="t"/>
              <a:pathLst>
                <a:path extrusionOk="0" h="425" w="453">
                  <a:moveTo>
                    <a:pt x="237" y="0"/>
                  </a:moveTo>
                  <a:cubicBezTo>
                    <a:pt x="163" y="0"/>
                    <a:pt x="93" y="40"/>
                    <a:pt x="52" y="105"/>
                  </a:cubicBezTo>
                  <a:cubicBezTo>
                    <a:pt x="0" y="193"/>
                    <a:pt x="21" y="285"/>
                    <a:pt x="113" y="342"/>
                  </a:cubicBezTo>
                  <a:cubicBezTo>
                    <a:pt x="139" y="362"/>
                    <a:pt x="165" y="372"/>
                    <a:pt x="190" y="393"/>
                  </a:cubicBezTo>
                  <a:cubicBezTo>
                    <a:pt x="215" y="416"/>
                    <a:pt x="240" y="424"/>
                    <a:pt x="264" y="424"/>
                  </a:cubicBezTo>
                  <a:cubicBezTo>
                    <a:pt x="296" y="424"/>
                    <a:pt x="326" y="410"/>
                    <a:pt x="355" y="393"/>
                  </a:cubicBezTo>
                  <a:cubicBezTo>
                    <a:pt x="422" y="357"/>
                    <a:pt x="452" y="290"/>
                    <a:pt x="452" y="208"/>
                  </a:cubicBezTo>
                  <a:cubicBezTo>
                    <a:pt x="447" y="116"/>
                    <a:pt x="386" y="38"/>
                    <a:pt x="293" y="8"/>
                  </a:cubicBezTo>
                  <a:cubicBezTo>
                    <a:pt x="275" y="3"/>
                    <a:pt x="256" y="0"/>
                    <a:pt x="23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2178275" y="4037425"/>
              <a:ext cx="10950" cy="10775"/>
            </a:xfrm>
            <a:custGeom>
              <a:rect b="b" l="l" r="r" t="t"/>
              <a:pathLst>
                <a:path extrusionOk="0" h="431" w="438">
                  <a:moveTo>
                    <a:pt x="243" y="0"/>
                  </a:moveTo>
                  <a:cubicBezTo>
                    <a:pt x="227" y="0"/>
                    <a:pt x="207" y="6"/>
                    <a:pt x="180" y="17"/>
                  </a:cubicBezTo>
                  <a:cubicBezTo>
                    <a:pt x="139" y="37"/>
                    <a:pt x="103" y="63"/>
                    <a:pt x="78" y="94"/>
                  </a:cubicBezTo>
                  <a:cubicBezTo>
                    <a:pt x="0" y="191"/>
                    <a:pt x="26" y="325"/>
                    <a:pt x="129" y="397"/>
                  </a:cubicBezTo>
                  <a:cubicBezTo>
                    <a:pt x="160" y="419"/>
                    <a:pt x="201" y="430"/>
                    <a:pt x="243" y="430"/>
                  </a:cubicBezTo>
                  <a:cubicBezTo>
                    <a:pt x="321" y="430"/>
                    <a:pt x="404" y="391"/>
                    <a:pt x="437" y="304"/>
                  </a:cubicBezTo>
                  <a:cubicBezTo>
                    <a:pt x="391" y="227"/>
                    <a:pt x="355" y="145"/>
                    <a:pt x="314" y="68"/>
                  </a:cubicBezTo>
                  <a:cubicBezTo>
                    <a:pt x="290" y="21"/>
                    <a:pt x="273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1992775" y="4594800"/>
              <a:ext cx="11450" cy="9600"/>
            </a:xfrm>
            <a:custGeom>
              <a:rect b="b" l="l" r="r" t="t"/>
              <a:pathLst>
                <a:path extrusionOk="0" h="384" w="458">
                  <a:moveTo>
                    <a:pt x="238" y="1"/>
                  </a:moveTo>
                  <a:cubicBezTo>
                    <a:pt x="152" y="1"/>
                    <a:pt x="73" y="49"/>
                    <a:pt x="41" y="121"/>
                  </a:cubicBezTo>
                  <a:cubicBezTo>
                    <a:pt x="0" y="209"/>
                    <a:pt x="21" y="301"/>
                    <a:pt x="108" y="383"/>
                  </a:cubicBezTo>
                  <a:cubicBezTo>
                    <a:pt x="200" y="348"/>
                    <a:pt x="283" y="301"/>
                    <a:pt x="365" y="260"/>
                  </a:cubicBezTo>
                  <a:cubicBezTo>
                    <a:pt x="447" y="219"/>
                    <a:pt x="457" y="183"/>
                    <a:pt x="411" y="106"/>
                  </a:cubicBezTo>
                  <a:cubicBezTo>
                    <a:pt x="380" y="49"/>
                    <a:pt x="334" y="19"/>
                    <a:pt x="272" y="3"/>
                  </a:cubicBezTo>
                  <a:cubicBezTo>
                    <a:pt x="261" y="1"/>
                    <a:pt x="249" y="1"/>
                    <a:pt x="238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1411825" y="4276350"/>
              <a:ext cx="8625" cy="10575"/>
            </a:xfrm>
            <a:custGeom>
              <a:rect b="b" l="l" r="r" t="t"/>
              <a:pathLst>
                <a:path extrusionOk="0" h="423" w="345">
                  <a:moveTo>
                    <a:pt x="129" y="1"/>
                  </a:moveTo>
                  <a:cubicBezTo>
                    <a:pt x="87" y="1"/>
                    <a:pt x="43" y="15"/>
                    <a:pt x="1" y="43"/>
                  </a:cubicBezTo>
                  <a:cubicBezTo>
                    <a:pt x="11" y="167"/>
                    <a:pt x="32" y="290"/>
                    <a:pt x="42" y="408"/>
                  </a:cubicBezTo>
                  <a:cubicBezTo>
                    <a:pt x="74" y="418"/>
                    <a:pt x="103" y="422"/>
                    <a:pt x="131" y="422"/>
                  </a:cubicBezTo>
                  <a:cubicBezTo>
                    <a:pt x="210" y="422"/>
                    <a:pt x="271" y="385"/>
                    <a:pt x="309" y="316"/>
                  </a:cubicBezTo>
                  <a:cubicBezTo>
                    <a:pt x="345" y="228"/>
                    <a:pt x="335" y="121"/>
                    <a:pt x="263" y="59"/>
                  </a:cubicBezTo>
                  <a:cubicBezTo>
                    <a:pt x="224" y="20"/>
                    <a:pt x="178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0"/>
            <p:cNvSpPr/>
            <p:nvPr/>
          </p:nvSpPr>
          <p:spPr>
            <a:xfrm>
              <a:off x="1412475" y="4170325"/>
              <a:ext cx="8125" cy="10550"/>
            </a:xfrm>
            <a:custGeom>
              <a:rect b="b" l="l" r="r" t="t"/>
              <a:pathLst>
                <a:path extrusionOk="0" h="422" w="325">
                  <a:moveTo>
                    <a:pt x="119" y="0"/>
                  </a:moveTo>
                  <a:cubicBezTo>
                    <a:pt x="97" y="0"/>
                    <a:pt x="75" y="5"/>
                    <a:pt x="52" y="14"/>
                  </a:cubicBezTo>
                  <a:lnTo>
                    <a:pt x="11" y="261"/>
                  </a:lnTo>
                  <a:cubicBezTo>
                    <a:pt x="6" y="307"/>
                    <a:pt x="6" y="348"/>
                    <a:pt x="0" y="389"/>
                  </a:cubicBezTo>
                  <a:cubicBezTo>
                    <a:pt x="35" y="411"/>
                    <a:pt x="71" y="422"/>
                    <a:pt x="105" y="422"/>
                  </a:cubicBezTo>
                  <a:cubicBezTo>
                    <a:pt x="159" y="422"/>
                    <a:pt x="210" y="397"/>
                    <a:pt x="247" y="353"/>
                  </a:cubicBezTo>
                  <a:cubicBezTo>
                    <a:pt x="314" y="292"/>
                    <a:pt x="324" y="173"/>
                    <a:pt x="273" y="96"/>
                  </a:cubicBezTo>
                  <a:cubicBezTo>
                    <a:pt x="235" y="36"/>
                    <a:pt x="180" y="0"/>
                    <a:pt x="119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1464250" y="4435600"/>
              <a:ext cx="9025" cy="10275"/>
            </a:xfrm>
            <a:custGeom>
              <a:rect b="b" l="l" r="r" t="t"/>
              <a:pathLst>
                <a:path extrusionOk="0" h="411" w="361">
                  <a:moveTo>
                    <a:pt x="136" y="0"/>
                  </a:moveTo>
                  <a:cubicBezTo>
                    <a:pt x="89" y="0"/>
                    <a:pt x="43" y="18"/>
                    <a:pt x="0" y="61"/>
                  </a:cubicBezTo>
                  <a:cubicBezTo>
                    <a:pt x="77" y="179"/>
                    <a:pt x="144" y="297"/>
                    <a:pt x="216" y="410"/>
                  </a:cubicBezTo>
                  <a:cubicBezTo>
                    <a:pt x="319" y="369"/>
                    <a:pt x="360" y="302"/>
                    <a:pt x="355" y="205"/>
                  </a:cubicBezTo>
                  <a:cubicBezTo>
                    <a:pt x="350" y="117"/>
                    <a:pt x="298" y="40"/>
                    <a:pt x="216" y="15"/>
                  </a:cubicBezTo>
                  <a:cubicBezTo>
                    <a:pt x="189" y="6"/>
                    <a:pt x="162" y="0"/>
                    <a:pt x="13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1595800" y="3880450"/>
              <a:ext cx="10825" cy="8450"/>
            </a:xfrm>
            <a:custGeom>
              <a:rect b="b" l="l" r="r" t="t"/>
              <a:pathLst>
                <a:path extrusionOk="0" h="338" w="433">
                  <a:moveTo>
                    <a:pt x="350" y="1"/>
                  </a:moveTo>
                  <a:cubicBezTo>
                    <a:pt x="232" y="73"/>
                    <a:pt x="119" y="145"/>
                    <a:pt x="0" y="222"/>
                  </a:cubicBezTo>
                  <a:cubicBezTo>
                    <a:pt x="40" y="304"/>
                    <a:pt x="119" y="337"/>
                    <a:pt x="194" y="337"/>
                  </a:cubicBezTo>
                  <a:cubicBezTo>
                    <a:pt x="246" y="337"/>
                    <a:pt x="296" y="321"/>
                    <a:pt x="329" y="294"/>
                  </a:cubicBezTo>
                  <a:cubicBezTo>
                    <a:pt x="417" y="222"/>
                    <a:pt x="432" y="93"/>
                    <a:pt x="35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1701650" y="4621450"/>
              <a:ext cx="10825" cy="6850"/>
            </a:xfrm>
            <a:custGeom>
              <a:rect b="b" l="l" r="r" t="t"/>
              <a:pathLst>
                <a:path extrusionOk="0" h="274" w="433">
                  <a:moveTo>
                    <a:pt x="194" y="1"/>
                  </a:moveTo>
                  <a:cubicBezTo>
                    <a:pt x="105" y="1"/>
                    <a:pt x="30" y="57"/>
                    <a:pt x="1" y="160"/>
                  </a:cubicBezTo>
                  <a:cubicBezTo>
                    <a:pt x="134" y="196"/>
                    <a:pt x="263" y="237"/>
                    <a:pt x="396" y="273"/>
                  </a:cubicBezTo>
                  <a:cubicBezTo>
                    <a:pt x="432" y="145"/>
                    <a:pt x="381" y="42"/>
                    <a:pt x="263" y="11"/>
                  </a:cubicBezTo>
                  <a:cubicBezTo>
                    <a:pt x="239" y="4"/>
                    <a:pt x="216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0"/>
            <p:cNvSpPr/>
            <p:nvPr/>
          </p:nvSpPr>
          <p:spPr>
            <a:xfrm>
              <a:off x="1913500" y="3829575"/>
              <a:ext cx="10550" cy="6550"/>
            </a:xfrm>
            <a:custGeom>
              <a:rect b="b" l="l" r="r" t="t"/>
              <a:pathLst>
                <a:path extrusionOk="0" h="262" w="422">
                  <a:moveTo>
                    <a:pt x="16" y="1"/>
                  </a:moveTo>
                  <a:lnTo>
                    <a:pt x="16" y="1"/>
                  </a:lnTo>
                  <a:cubicBezTo>
                    <a:pt x="0" y="134"/>
                    <a:pt x="67" y="232"/>
                    <a:pt x="191" y="258"/>
                  </a:cubicBezTo>
                  <a:cubicBezTo>
                    <a:pt x="205" y="260"/>
                    <a:pt x="219" y="261"/>
                    <a:pt x="232" y="261"/>
                  </a:cubicBezTo>
                  <a:cubicBezTo>
                    <a:pt x="329" y="261"/>
                    <a:pt x="399" y="198"/>
                    <a:pt x="422" y="98"/>
                  </a:cubicBezTo>
                  <a:cubicBezTo>
                    <a:pt x="309" y="62"/>
                    <a:pt x="196" y="37"/>
                    <a:pt x="88" y="11"/>
                  </a:cubicBezTo>
                  <a:cubicBezTo>
                    <a:pt x="62" y="6"/>
                    <a:pt x="42" y="6"/>
                    <a:pt x="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0"/>
            <p:cNvSpPr/>
            <p:nvPr/>
          </p:nvSpPr>
          <p:spPr>
            <a:xfrm>
              <a:off x="1466550" y="4012900"/>
              <a:ext cx="7225" cy="8700"/>
            </a:xfrm>
            <a:custGeom>
              <a:rect b="b" l="l" r="r" t="t"/>
              <a:pathLst>
                <a:path extrusionOk="0" h="348" w="289">
                  <a:moveTo>
                    <a:pt x="206" y="1"/>
                  </a:moveTo>
                  <a:cubicBezTo>
                    <a:pt x="134" y="114"/>
                    <a:pt x="73" y="222"/>
                    <a:pt x="1" y="335"/>
                  </a:cubicBezTo>
                  <a:cubicBezTo>
                    <a:pt x="25" y="344"/>
                    <a:pt x="49" y="348"/>
                    <a:pt x="72" y="348"/>
                  </a:cubicBezTo>
                  <a:cubicBezTo>
                    <a:pt x="142" y="348"/>
                    <a:pt x="204" y="309"/>
                    <a:pt x="242" y="247"/>
                  </a:cubicBezTo>
                  <a:cubicBezTo>
                    <a:pt x="289" y="165"/>
                    <a:pt x="278" y="62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0"/>
            <p:cNvSpPr/>
            <p:nvPr/>
          </p:nvSpPr>
          <p:spPr>
            <a:xfrm>
              <a:off x="1993275" y="3856550"/>
              <a:ext cx="8900" cy="6000"/>
            </a:xfrm>
            <a:custGeom>
              <a:rect b="b" l="l" r="r" t="t"/>
              <a:pathLst>
                <a:path extrusionOk="0" h="240" w="356">
                  <a:moveTo>
                    <a:pt x="6" y="1"/>
                  </a:moveTo>
                  <a:cubicBezTo>
                    <a:pt x="1" y="109"/>
                    <a:pt x="52" y="186"/>
                    <a:pt x="134" y="222"/>
                  </a:cubicBezTo>
                  <a:cubicBezTo>
                    <a:pt x="161" y="234"/>
                    <a:pt x="188" y="239"/>
                    <a:pt x="214" y="239"/>
                  </a:cubicBezTo>
                  <a:cubicBezTo>
                    <a:pt x="269" y="239"/>
                    <a:pt x="320" y="214"/>
                    <a:pt x="355" y="165"/>
                  </a:cubicBezTo>
                  <a:cubicBezTo>
                    <a:pt x="242" y="109"/>
                    <a:pt x="129" y="57"/>
                    <a:pt x="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0"/>
            <p:cNvSpPr/>
            <p:nvPr/>
          </p:nvSpPr>
          <p:spPr>
            <a:xfrm>
              <a:off x="1705500" y="3834075"/>
              <a:ext cx="4775" cy="1675"/>
            </a:xfrm>
            <a:custGeom>
              <a:rect b="b" l="l" r="r" t="t"/>
              <a:pathLst>
                <a:path extrusionOk="0" h="67" w="191">
                  <a:moveTo>
                    <a:pt x="186" y="1"/>
                  </a:moveTo>
                  <a:cubicBezTo>
                    <a:pt x="124" y="11"/>
                    <a:pt x="63" y="32"/>
                    <a:pt x="1" y="52"/>
                  </a:cubicBezTo>
                  <a:cubicBezTo>
                    <a:pt x="26" y="62"/>
                    <a:pt x="49" y="67"/>
                    <a:pt x="70" y="67"/>
                  </a:cubicBezTo>
                  <a:cubicBezTo>
                    <a:pt x="116" y="67"/>
                    <a:pt x="156" y="46"/>
                    <a:pt x="191" y="11"/>
                  </a:cubicBezTo>
                  <a:cubicBezTo>
                    <a:pt x="191" y="11"/>
                    <a:pt x="186" y="6"/>
                    <a:pt x="18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0"/>
            <p:cNvSpPr/>
            <p:nvPr/>
          </p:nvSpPr>
          <p:spPr>
            <a:xfrm>
              <a:off x="2232100" y="4253650"/>
              <a:ext cx="800" cy="2350"/>
            </a:xfrm>
            <a:custGeom>
              <a:rect b="b" l="l" r="r" t="t"/>
              <a:pathLst>
                <a:path extrusionOk="0" h="94" w="32">
                  <a:moveTo>
                    <a:pt x="11" y="1"/>
                  </a:moveTo>
                  <a:cubicBezTo>
                    <a:pt x="6" y="26"/>
                    <a:pt x="6" y="57"/>
                    <a:pt x="1" y="83"/>
                  </a:cubicBezTo>
                  <a:cubicBezTo>
                    <a:pt x="6" y="93"/>
                    <a:pt x="11" y="93"/>
                    <a:pt x="26" y="93"/>
                  </a:cubicBezTo>
                  <a:cubicBezTo>
                    <a:pt x="26" y="57"/>
                    <a:pt x="31" y="32"/>
                    <a:pt x="3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Google Shape;608;p30"/>
          <p:cNvGrpSpPr/>
          <p:nvPr/>
        </p:nvGrpSpPr>
        <p:grpSpPr>
          <a:xfrm>
            <a:off x="4571993" y="351844"/>
            <a:ext cx="1828746" cy="1791661"/>
            <a:chOff x="1409400" y="3825350"/>
            <a:chExt cx="823500" cy="806800"/>
          </a:xfrm>
        </p:grpSpPr>
        <p:sp>
          <p:nvSpPr>
            <p:cNvPr id="609" name="Google Shape;609;p30"/>
            <p:cNvSpPr/>
            <p:nvPr/>
          </p:nvSpPr>
          <p:spPr>
            <a:xfrm>
              <a:off x="1860575" y="4621450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11" y="1"/>
                  </a:moveTo>
                  <a:cubicBezTo>
                    <a:pt x="93" y="1"/>
                    <a:pt x="0" y="93"/>
                    <a:pt x="0" y="217"/>
                  </a:cubicBezTo>
                  <a:cubicBezTo>
                    <a:pt x="0" y="332"/>
                    <a:pt x="93" y="423"/>
                    <a:pt x="212" y="423"/>
                  </a:cubicBezTo>
                  <a:cubicBezTo>
                    <a:pt x="215" y="423"/>
                    <a:pt x="218" y="422"/>
                    <a:pt x="221" y="422"/>
                  </a:cubicBezTo>
                  <a:cubicBezTo>
                    <a:pt x="334" y="422"/>
                    <a:pt x="427" y="325"/>
                    <a:pt x="427" y="212"/>
                  </a:cubicBezTo>
                  <a:cubicBezTo>
                    <a:pt x="427" y="88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0"/>
            <p:cNvSpPr/>
            <p:nvPr/>
          </p:nvSpPr>
          <p:spPr>
            <a:xfrm>
              <a:off x="1754450" y="4621325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17" y="1"/>
                  </a:moveTo>
                  <a:cubicBezTo>
                    <a:pt x="98" y="1"/>
                    <a:pt x="1" y="93"/>
                    <a:pt x="1" y="217"/>
                  </a:cubicBezTo>
                  <a:cubicBezTo>
                    <a:pt x="1" y="330"/>
                    <a:pt x="88" y="422"/>
                    <a:pt x="206" y="427"/>
                  </a:cubicBezTo>
                  <a:cubicBezTo>
                    <a:pt x="210" y="427"/>
                    <a:pt x="213" y="428"/>
                    <a:pt x="216" y="428"/>
                  </a:cubicBezTo>
                  <a:cubicBezTo>
                    <a:pt x="330" y="428"/>
                    <a:pt x="427" y="342"/>
                    <a:pt x="427" y="222"/>
                  </a:cubicBezTo>
                  <a:cubicBezTo>
                    <a:pt x="427" y="98"/>
                    <a:pt x="335" y="6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0"/>
            <p:cNvSpPr/>
            <p:nvPr/>
          </p:nvSpPr>
          <p:spPr>
            <a:xfrm>
              <a:off x="1807250" y="4621575"/>
              <a:ext cx="10950" cy="10575"/>
            </a:xfrm>
            <a:custGeom>
              <a:rect b="b" l="l" r="r" t="t"/>
              <a:pathLst>
                <a:path extrusionOk="0" h="423" w="438">
                  <a:moveTo>
                    <a:pt x="231" y="1"/>
                  </a:moveTo>
                  <a:cubicBezTo>
                    <a:pt x="228" y="1"/>
                    <a:pt x="225" y="1"/>
                    <a:pt x="222" y="1"/>
                  </a:cubicBezTo>
                  <a:cubicBezTo>
                    <a:pt x="104" y="1"/>
                    <a:pt x="16" y="88"/>
                    <a:pt x="6" y="207"/>
                  </a:cubicBezTo>
                  <a:cubicBezTo>
                    <a:pt x="1" y="330"/>
                    <a:pt x="93" y="417"/>
                    <a:pt x="211" y="422"/>
                  </a:cubicBezTo>
                  <a:cubicBezTo>
                    <a:pt x="330" y="422"/>
                    <a:pt x="432" y="330"/>
                    <a:pt x="432" y="212"/>
                  </a:cubicBezTo>
                  <a:cubicBezTo>
                    <a:pt x="437" y="92"/>
                    <a:pt x="350" y="1"/>
                    <a:pt x="23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0"/>
            <p:cNvSpPr/>
            <p:nvPr/>
          </p:nvSpPr>
          <p:spPr>
            <a:xfrm>
              <a:off x="1807525" y="40906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6" y="1"/>
                  </a:moveTo>
                  <a:cubicBezTo>
                    <a:pt x="103" y="1"/>
                    <a:pt x="5" y="93"/>
                    <a:pt x="5" y="206"/>
                  </a:cubicBezTo>
                  <a:cubicBezTo>
                    <a:pt x="0" y="330"/>
                    <a:pt x="87" y="427"/>
                    <a:pt x="211" y="427"/>
                  </a:cubicBezTo>
                  <a:cubicBezTo>
                    <a:pt x="324" y="427"/>
                    <a:pt x="421" y="335"/>
                    <a:pt x="427" y="217"/>
                  </a:cubicBezTo>
                  <a:cubicBezTo>
                    <a:pt x="427" y="98"/>
                    <a:pt x="339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1913625" y="4090625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1" y="1"/>
                  </a:moveTo>
                  <a:cubicBezTo>
                    <a:pt x="98" y="1"/>
                    <a:pt x="1" y="98"/>
                    <a:pt x="6" y="222"/>
                  </a:cubicBezTo>
                  <a:cubicBezTo>
                    <a:pt x="11" y="335"/>
                    <a:pt x="103" y="427"/>
                    <a:pt x="216" y="427"/>
                  </a:cubicBezTo>
                  <a:cubicBezTo>
                    <a:pt x="335" y="427"/>
                    <a:pt x="432" y="330"/>
                    <a:pt x="432" y="217"/>
                  </a:cubicBezTo>
                  <a:cubicBezTo>
                    <a:pt x="432" y="98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0"/>
            <p:cNvSpPr/>
            <p:nvPr/>
          </p:nvSpPr>
          <p:spPr>
            <a:xfrm>
              <a:off x="1754325" y="4090625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1" y="1"/>
                  </a:moveTo>
                  <a:cubicBezTo>
                    <a:pt x="93" y="1"/>
                    <a:pt x="1" y="98"/>
                    <a:pt x="1" y="222"/>
                  </a:cubicBezTo>
                  <a:cubicBezTo>
                    <a:pt x="1" y="335"/>
                    <a:pt x="98" y="427"/>
                    <a:pt x="211" y="427"/>
                  </a:cubicBezTo>
                  <a:cubicBezTo>
                    <a:pt x="335" y="427"/>
                    <a:pt x="422" y="335"/>
                    <a:pt x="422" y="217"/>
                  </a:cubicBezTo>
                  <a:cubicBezTo>
                    <a:pt x="422" y="93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0"/>
            <p:cNvSpPr/>
            <p:nvPr/>
          </p:nvSpPr>
          <p:spPr>
            <a:xfrm>
              <a:off x="1860575" y="40906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6" y="1"/>
                  </a:moveTo>
                  <a:cubicBezTo>
                    <a:pt x="93" y="1"/>
                    <a:pt x="0" y="98"/>
                    <a:pt x="0" y="222"/>
                  </a:cubicBezTo>
                  <a:cubicBezTo>
                    <a:pt x="0" y="335"/>
                    <a:pt x="98" y="427"/>
                    <a:pt x="216" y="427"/>
                  </a:cubicBezTo>
                  <a:cubicBezTo>
                    <a:pt x="334" y="427"/>
                    <a:pt x="427" y="335"/>
                    <a:pt x="427" y="217"/>
                  </a:cubicBezTo>
                  <a:cubicBezTo>
                    <a:pt x="427" y="93"/>
                    <a:pt x="329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0"/>
            <p:cNvSpPr/>
            <p:nvPr/>
          </p:nvSpPr>
          <p:spPr>
            <a:xfrm>
              <a:off x="1568700" y="390487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1" y="0"/>
                  </a:moveTo>
                  <a:cubicBezTo>
                    <a:pt x="87" y="0"/>
                    <a:pt x="0" y="98"/>
                    <a:pt x="0" y="211"/>
                  </a:cubicBezTo>
                  <a:cubicBezTo>
                    <a:pt x="0" y="334"/>
                    <a:pt x="93" y="427"/>
                    <a:pt x="216" y="427"/>
                  </a:cubicBezTo>
                  <a:cubicBezTo>
                    <a:pt x="334" y="427"/>
                    <a:pt x="421" y="329"/>
                    <a:pt x="421" y="211"/>
                  </a:cubicBezTo>
                  <a:cubicBezTo>
                    <a:pt x="421" y="98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0"/>
            <p:cNvSpPr/>
            <p:nvPr/>
          </p:nvSpPr>
          <p:spPr>
            <a:xfrm>
              <a:off x="1568700" y="4329450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11" y="1"/>
                  </a:moveTo>
                  <a:cubicBezTo>
                    <a:pt x="87" y="1"/>
                    <a:pt x="0" y="103"/>
                    <a:pt x="5" y="222"/>
                  </a:cubicBezTo>
                  <a:cubicBezTo>
                    <a:pt x="5" y="332"/>
                    <a:pt x="98" y="427"/>
                    <a:pt x="212" y="427"/>
                  </a:cubicBezTo>
                  <a:cubicBezTo>
                    <a:pt x="215" y="427"/>
                    <a:pt x="218" y="427"/>
                    <a:pt x="221" y="427"/>
                  </a:cubicBezTo>
                  <a:cubicBezTo>
                    <a:pt x="339" y="427"/>
                    <a:pt x="432" y="329"/>
                    <a:pt x="432" y="211"/>
                  </a:cubicBezTo>
                  <a:cubicBezTo>
                    <a:pt x="421" y="98"/>
                    <a:pt x="32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1913625" y="414382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1" y="0"/>
                  </a:moveTo>
                  <a:cubicBezTo>
                    <a:pt x="88" y="0"/>
                    <a:pt x="1" y="93"/>
                    <a:pt x="1" y="206"/>
                  </a:cubicBezTo>
                  <a:cubicBezTo>
                    <a:pt x="1" y="329"/>
                    <a:pt x="98" y="427"/>
                    <a:pt x="211" y="427"/>
                  </a:cubicBezTo>
                  <a:cubicBezTo>
                    <a:pt x="335" y="427"/>
                    <a:pt x="432" y="329"/>
                    <a:pt x="432" y="211"/>
                  </a:cubicBezTo>
                  <a:cubicBezTo>
                    <a:pt x="43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2099400" y="438262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16" y="1"/>
                  </a:moveTo>
                  <a:cubicBezTo>
                    <a:pt x="212" y="1"/>
                    <a:pt x="209" y="1"/>
                    <a:pt x="206" y="1"/>
                  </a:cubicBezTo>
                  <a:cubicBezTo>
                    <a:pt x="93" y="6"/>
                    <a:pt x="0" y="99"/>
                    <a:pt x="0" y="212"/>
                  </a:cubicBezTo>
                  <a:cubicBezTo>
                    <a:pt x="0" y="330"/>
                    <a:pt x="98" y="422"/>
                    <a:pt x="211" y="422"/>
                  </a:cubicBezTo>
                  <a:cubicBezTo>
                    <a:pt x="329" y="422"/>
                    <a:pt x="427" y="320"/>
                    <a:pt x="427" y="207"/>
                  </a:cubicBezTo>
                  <a:cubicBezTo>
                    <a:pt x="427" y="92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1860450" y="4143825"/>
              <a:ext cx="10800" cy="10675"/>
            </a:xfrm>
            <a:custGeom>
              <a:rect b="b" l="l" r="r" t="t"/>
              <a:pathLst>
                <a:path extrusionOk="0" h="427" w="432">
                  <a:moveTo>
                    <a:pt x="211" y="0"/>
                  </a:moveTo>
                  <a:cubicBezTo>
                    <a:pt x="93" y="0"/>
                    <a:pt x="0" y="93"/>
                    <a:pt x="0" y="211"/>
                  </a:cubicBezTo>
                  <a:cubicBezTo>
                    <a:pt x="5" y="329"/>
                    <a:pt x="98" y="427"/>
                    <a:pt x="211" y="427"/>
                  </a:cubicBezTo>
                  <a:cubicBezTo>
                    <a:pt x="334" y="427"/>
                    <a:pt x="432" y="334"/>
                    <a:pt x="432" y="211"/>
                  </a:cubicBezTo>
                  <a:cubicBezTo>
                    <a:pt x="432" y="93"/>
                    <a:pt x="33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1754450" y="4143800"/>
              <a:ext cx="10700" cy="10825"/>
            </a:xfrm>
            <a:custGeom>
              <a:rect b="b" l="l" r="r" t="t"/>
              <a:pathLst>
                <a:path extrusionOk="0" h="433" w="428">
                  <a:moveTo>
                    <a:pt x="202" y="1"/>
                  </a:moveTo>
                  <a:cubicBezTo>
                    <a:pt x="84" y="1"/>
                    <a:pt x="1" y="97"/>
                    <a:pt x="1" y="222"/>
                  </a:cubicBezTo>
                  <a:cubicBezTo>
                    <a:pt x="1" y="335"/>
                    <a:pt x="98" y="433"/>
                    <a:pt x="211" y="433"/>
                  </a:cubicBezTo>
                  <a:cubicBezTo>
                    <a:pt x="330" y="423"/>
                    <a:pt x="427" y="335"/>
                    <a:pt x="427" y="222"/>
                  </a:cubicBezTo>
                  <a:cubicBezTo>
                    <a:pt x="427" y="99"/>
                    <a:pt x="335" y="1"/>
                    <a:pt x="211" y="1"/>
                  </a:cubicBezTo>
                  <a:cubicBezTo>
                    <a:pt x="208" y="1"/>
                    <a:pt x="205" y="1"/>
                    <a:pt x="20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1568550" y="43826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2" y="0"/>
                  </a:moveTo>
                  <a:cubicBezTo>
                    <a:pt x="93" y="0"/>
                    <a:pt x="1" y="87"/>
                    <a:pt x="1" y="206"/>
                  </a:cubicBezTo>
                  <a:cubicBezTo>
                    <a:pt x="1" y="329"/>
                    <a:pt x="93" y="421"/>
                    <a:pt x="212" y="421"/>
                  </a:cubicBezTo>
                  <a:cubicBezTo>
                    <a:pt x="335" y="421"/>
                    <a:pt x="427" y="329"/>
                    <a:pt x="427" y="211"/>
                  </a:cubicBezTo>
                  <a:cubicBezTo>
                    <a:pt x="427" y="87"/>
                    <a:pt x="340" y="0"/>
                    <a:pt x="21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2099275" y="4329575"/>
              <a:ext cx="10925" cy="10700"/>
            </a:xfrm>
            <a:custGeom>
              <a:rect b="b" l="l" r="r" t="t"/>
              <a:pathLst>
                <a:path extrusionOk="0" h="428" w="437">
                  <a:moveTo>
                    <a:pt x="225" y="1"/>
                  </a:moveTo>
                  <a:cubicBezTo>
                    <a:pt x="222" y="1"/>
                    <a:pt x="219" y="1"/>
                    <a:pt x="216" y="1"/>
                  </a:cubicBezTo>
                  <a:cubicBezTo>
                    <a:pt x="103" y="1"/>
                    <a:pt x="5" y="93"/>
                    <a:pt x="5" y="206"/>
                  </a:cubicBezTo>
                  <a:cubicBezTo>
                    <a:pt x="0" y="330"/>
                    <a:pt x="87" y="427"/>
                    <a:pt x="211" y="427"/>
                  </a:cubicBezTo>
                  <a:cubicBezTo>
                    <a:pt x="334" y="427"/>
                    <a:pt x="432" y="335"/>
                    <a:pt x="432" y="217"/>
                  </a:cubicBezTo>
                  <a:cubicBezTo>
                    <a:pt x="437" y="96"/>
                    <a:pt x="344" y="1"/>
                    <a:pt x="22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1807525" y="4143800"/>
              <a:ext cx="10675" cy="10600"/>
            </a:xfrm>
            <a:custGeom>
              <a:rect b="b" l="l" r="r" t="t"/>
              <a:pathLst>
                <a:path extrusionOk="0" h="424" w="427">
                  <a:moveTo>
                    <a:pt x="211" y="1"/>
                  </a:moveTo>
                  <a:cubicBezTo>
                    <a:pt x="97" y="1"/>
                    <a:pt x="5" y="82"/>
                    <a:pt x="0" y="202"/>
                  </a:cubicBezTo>
                  <a:cubicBezTo>
                    <a:pt x="0" y="325"/>
                    <a:pt x="82" y="417"/>
                    <a:pt x="195" y="423"/>
                  </a:cubicBezTo>
                  <a:cubicBezTo>
                    <a:pt x="201" y="423"/>
                    <a:pt x="207" y="423"/>
                    <a:pt x="213" y="423"/>
                  </a:cubicBezTo>
                  <a:cubicBezTo>
                    <a:pt x="328" y="423"/>
                    <a:pt x="417" y="330"/>
                    <a:pt x="421" y="222"/>
                  </a:cubicBezTo>
                  <a:cubicBezTo>
                    <a:pt x="427" y="104"/>
                    <a:pt x="339" y="6"/>
                    <a:pt x="221" y="1"/>
                  </a:cubicBezTo>
                  <a:cubicBezTo>
                    <a:pt x="217" y="1"/>
                    <a:pt x="21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1621875" y="390487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06" y="0"/>
                  </a:moveTo>
                  <a:cubicBezTo>
                    <a:pt x="88" y="0"/>
                    <a:pt x="1" y="98"/>
                    <a:pt x="1" y="211"/>
                  </a:cubicBezTo>
                  <a:cubicBezTo>
                    <a:pt x="1" y="329"/>
                    <a:pt x="93" y="427"/>
                    <a:pt x="211" y="427"/>
                  </a:cubicBezTo>
                  <a:cubicBezTo>
                    <a:pt x="324" y="427"/>
                    <a:pt x="422" y="329"/>
                    <a:pt x="422" y="211"/>
                  </a:cubicBezTo>
                  <a:cubicBezTo>
                    <a:pt x="422" y="87"/>
                    <a:pt x="32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1701275" y="4196875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16" y="0"/>
                  </a:moveTo>
                  <a:cubicBezTo>
                    <a:pt x="93" y="0"/>
                    <a:pt x="0" y="93"/>
                    <a:pt x="11" y="216"/>
                  </a:cubicBezTo>
                  <a:cubicBezTo>
                    <a:pt x="16" y="334"/>
                    <a:pt x="103" y="422"/>
                    <a:pt x="221" y="422"/>
                  </a:cubicBezTo>
                  <a:cubicBezTo>
                    <a:pt x="334" y="422"/>
                    <a:pt x="432" y="334"/>
                    <a:pt x="432" y="211"/>
                  </a:cubicBezTo>
                  <a:cubicBezTo>
                    <a:pt x="432" y="88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2152575" y="4435575"/>
              <a:ext cx="10575" cy="10675"/>
            </a:xfrm>
            <a:custGeom>
              <a:rect b="b" l="l" r="r" t="t"/>
              <a:pathLst>
                <a:path extrusionOk="0" h="427" w="423">
                  <a:moveTo>
                    <a:pt x="211" y="0"/>
                  </a:moveTo>
                  <a:cubicBezTo>
                    <a:pt x="98" y="0"/>
                    <a:pt x="1" y="93"/>
                    <a:pt x="1" y="206"/>
                  </a:cubicBezTo>
                  <a:cubicBezTo>
                    <a:pt x="1" y="329"/>
                    <a:pt x="88" y="427"/>
                    <a:pt x="211" y="427"/>
                  </a:cubicBezTo>
                  <a:cubicBezTo>
                    <a:pt x="330" y="427"/>
                    <a:pt x="422" y="334"/>
                    <a:pt x="422" y="216"/>
                  </a:cubicBezTo>
                  <a:cubicBezTo>
                    <a:pt x="422" y="98"/>
                    <a:pt x="330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2099275" y="4435425"/>
              <a:ext cx="10925" cy="10825"/>
            </a:xfrm>
            <a:custGeom>
              <a:rect b="b" l="l" r="r" t="t"/>
              <a:pathLst>
                <a:path extrusionOk="0" h="433" w="437">
                  <a:moveTo>
                    <a:pt x="220" y="1"/>
                  </a:moveTo>
                  <a:cubicBezTo>
                    <a:pt x="217" y="1"/>
                    <a:pt x="214" y="1"/>
                    <a:pt x="211" y="1"/>
                  </a:cubicBezTo>
                  <a:cubicBezTo>
                    <a:pt x="87" y="6"/>
                    <a:pt x="0" y="104"/>
                    <a:pt x="5" y="227"/>
                  </a:cubicBezTo>
                  <a:cubicBezTo>
                    <a:pt x="10" y="340"/>
                    <a:pt x="108" y="433"/>
                    <a:pt x="226" y="433"/>
                  </a:cubicBezTo>
                  <a:cubicBezTo>
                    <a:pt x="339" y="433"/>
                    <a:pt x="437" y="335"/>
                    <a:pt x="432" y="207"/>
                  </a:cubicBezTo>
                  <a:cubicBezTo>
                    <a:pt x="432" y="96"/>
                    <a:pt x="339" y="1"/>
                    <a:pt x="22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1621625" y="4435575"/>
              <a:ext cx="10800" cy="10675"/>
            </a:xfrm>
            <a:custGeom>
              <a:rect b="b" l="l" r="r" t="t"/>
              <a:pathLst>
                <a:path extrusionOk="0" h="427" w="432">
                  <a:moveTo>
                    <a:pt x="216" y="0"/>
                  </a:moveTo>
                  <a:cubicBezTo>
                    <a:pt x="98" y="0"/>
                    <a:pt x="0" y="98"/>
                    <a:pt x="11" y="221"/>
                  </a:cubicBezTo>
                  <a:cubicBezTo>
                    <a:pt x="16" y="334"/>
                    <a:pt x="103" y="427"/>
                    <a:pt x="221" y="427"/>
                  </a:cubicBezTo>
                  <a:cubicBezTo>
                    <a:pt x="334" y="427"/>
                    <a:pt x="432" y="334"/>
                    <a:pt x="432" y="216"/>
                  </a:cubicBezTo>
                  <a:cubicBezTo>
                    <a:pt x="427" y="93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1568700" y="443557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1" y="0"/>
                  </a:moveTo>
                  <a:cubicBezTo>
                    <a:pt x="87" y="0"/>
                    <a:pt x="0" y="98"/>
                    <a:pt x="0" y="216"/>
                  </a:cubicBezTo>
                  <a:cubicBezTo>
                    <a:pt x="0" y="329"/>
                    <a:pt x="87" y="427"/>
                    <a:pt x="206" y="427"/>
                  </a:cubicBezTo>
                  <a:cubicBezTo>
                    <a:pt x="324" y="427"/>
                    <a:pt x="421" y="329"/>
                    <a:pt x="421" y="216"/>
                  </a:cubicBezTo>
                  <a:cubicBezTo>
                    <a:pt x="421" y="98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1621625" y="4329450"/>
              <a:ext cx="10800" cy="10825"/>
            </a:xfrm>
            <a:custGeom>
              <a:rect b="b" l="l" r="r" t="t"/>
              <a:pathLst>
                <a:path extrusionOk="0" h="433" w="432">
                  <a:moveTo>
                    <a:pt x="221" y="1"/>
                  </a:moveTo>
                  <a:cubicBezTo>
                    <a:pt x="98" y="1"/>
                    <a:pt x="0" y="98"/>
                    <a:pt x="11" y="222"/>
                  </a:cubicBezTo>
                  <a:cubicBezTo>
                    <a:pt x="16" y="340"/>
                    <a:pt x="103" y="432"/>
                    <a:pt x="226" y="432"/>
                  </a:cubicBezTo>
                  <a:cubicBezTo>
                    <a:pt x="334" y="432"/>
                    <a:pt x="432" y="335"/>
                    <a:pt x="432" y="222"/>
                  </a:cubicBezTo>
                  <a:cubicBezTo>
                    <a:pt x="432" y="98"/>
                    <a:pt x="334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1515500" y="43294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22" y="1"/>
                  </a:moveTo>
                  <a:cubicBezTo>
                    <a:pt x="98" y="1"/>
                    <a:pt x="1" y="98"/>
                    <a:pt x="6" y="211"/>
                  </a:cubicBezTo>
                  <a:cubicBezTo>
                    <a:pt x="6" y="335"/>
                    <a:pt x="103" y="427"/>
                    <a:pt x="227" y="427"/>
                  </a:cubicBezTo>
                  <a:cubicBezTo>
                    <a:pt x="340" y="427"/>
                    <a:pt x="432" y="329"/>
                    <a:pt x="432" y="211"/>
                  </a:cubicBezTo>
                  <a:cubicBezTo>
                    <a:pt x="432" y="93"/>
                    <a:pt x="340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1489175" y="414382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06" y="0"/>
                  </a:moveTo>
                  <a:cubicBezTo>
                    <a:pt x="82" y="0"/>
                    <a:pt x="0" y="93"/>
                    <a:pt x="0" y="211"/>
                  </a:cubicBezTo>
                  <a:cubicBezTo>
                    <a:pt x="0" y="329"/>
                    <a:pt x="93" y="427"/>
                    <a:pt x="206" y="427"/>
                  </a:cubicBezTo>
                  <a:cubicBezTo>
                    <a:pt x="324" y="427"/>
                    <a:pt x="427" y="329"/>
                    <a:pt x="427" y="211"/>
                  </a:cubicBezTo>
                  <a:cubicBezTo>
                    <a:pt x="427" y="98"/>
                    <a:pt x="329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2046325" y="3905000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26" y="0"/>
                  </a:moveTo>
                  <a:cubicBezTo>
                    <a:pt x="223" y="0"/>
                    <a:pt x="220" y="0"/>
                    <a:pt x="217" y="0"/>
                  </a:cubicBezTo>
                  <a:cubicBezTo>
                    <a:pt x="99" y="0"/>
                    <a:pt x="1" y="98"/>
                    <a:pt x="1" y="211"/>
                  </a:cubicBezTo>
                  <a:cubicBezTo>
                    <a:pt x="1" y="329"/>
                    <a:pt x="93" y="427"/>
                    <a:pt x="206" y="427"/>
                  </a:cubicBezTo>
                  <a:cubicBezTo>
                    <a:pt x="330" y="427"/>
                    <a:pt x="427" y="334"/>
                    <a:pt x="427" y="211"/>
                  </a:cubicBezTo>
                  <a:cubicBezTo>
                    <a:pt x="427" y="96"/>
                    <a:pt x="344" y="0"/>
                    <a:pt x="22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1860575" y="456815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21" y="0"/>
                  </a:moveTo>
                  <a:cubicBezTo>
                    <a:pt x="103" y="0"/>
                    <a:pt x="0" y="93"/>
                    <a:pt x="0" y="211"/>
                  </a:cubicBezTo>
                  <a:cubicBezTo>
                    <a:pt x="0" y="334"/>
                    <a:pt x="93" y="427"/>
                    <a:pt x="211" y="427"/>
                  </a:cubicBezTo>
                  <a:cubicBezTo>
                    <a:pt x="217" y="427"/>
                    <a:pt x="223" y="428"/>
                    <a:pt x="230" y="428"/>
                  </a:cubicBezTo>
                  <a:cubicBezTo>
                    <a:pt x="343" y="428"/>
                    <a:pt x="427" y="338"/>
                    <a:pt x="427" y="211"/>
                  </a:cubicBezTo>
                  <a:cubicBezTo>
                    <a:pt x="427" y="93"/>
                    <a:pt x="334" y="6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1833975" y="41173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07" y="0"/>
                  </a:moveTo>
                  <a:cubicBezTo>
                    <a:pt x="93" y="0"/>
                    <a:pt x="1" y="91"/>
                    <a:pt x="6" y="211"/>
                  </a:cubicBezTo>
                  <a:cubicBezTo>
                    <a:pt x="6" y="329"/>
                    <a:pt x="93" y="422"/>
                    <a:pt x="216" y="422"/>
                  </a:cubicBezTo>
                  <a:cubicBezTo>
                    <a:pt x="335" y="422"/>
                    <a:pt x="427" y="335"/>
                    <a:pt x="427" y="211"/>
                  </a:cubicBezTo>
                  <a:cubicBezTo>
                    <a:pt x="427" y="88"/>
                    <a:pt x="340" y="1"/>
                    <a:pt x="216" y="1"/>
                  </a:cubicBezTo>
                  <a:cubicBezTo>
                    <a:pt x="213" y="0"/>
                    <a:pt x="210" y="0"/>
                    <a:pt x="20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1913625" y="4568275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16" y="1"/>
                  </a:moveTo>
                  <a:cubicBezTo>
                    <a:pt x="103" y="1"/>
                    <a:pt x="6" y="88"/>
                    <a:pt x="6" y="206"/>
                  </a:cubicBezTo>
                  <a:cubicBezTo>
                    <a:pt x="1" y="329"/>
                    <a:pt x="88" y="422"/>
                    <a:pt x="211" y="422"/>
                  </a:cubicBezTo>
                  <a:cubicBezTo>
                    <a:pt x="217" y="422"/>
                    <a:pt x="223" y="423"/>
                    <a:pt x="229" y="423"/>
                  </a:cubicBezTo>
                  <a:cubicBezTo>
                    <a:pt x="344" y="423"/>
                    <a:pt x="432" y="329"/>
                    <a:pt x="427" y="216"/>
                  </a:cubicBezTo>
                  <a:cubicBezTo>
                    <a:pt x="427" y="98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2019875" y="4143700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6" y="0"/>
                  </a:moveTo>
                  <a:cubicBezTo>
                    <a:pt x="93" y="0"/>
                    <a:pt x="0" y="87"/>
                    <a:pt x="0" y="211"/>
                  </a:cubicBezTo>
                  <a:cubicBezTo>
                    <a:pt x="0" y="331"/>
                    <a:pt x="88" y="422"/>
                    <a:pt x="206" y="422"/>
                  </a:cubicBezTo>
                  <a:cubicBezTo>
                    <a:pt x="210" y="422"/>
                    <a:pt x="213" y="422"/>
                    <a:pt x="216" y="421"/>
                  </a:cubicBezTo>
                  <a:cubicBezTo>
                    <a:pt x="329" y="421"/>
                    <a:pt x="427" y="319"/>
                    <a:pt x="427" y="206"/>
                  </a:cubicBezTo>
                  <a:cubicBezTo>
                    <a:pt x="427" y="98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1807250" y="4037575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22" y="0"/>
                  </a:moveTo>
                  <a:cubicBezTo>
                    <a:pt x="104" y="0"/>
                    <a:pt x="11" y="88"/>
                    <a:pt x="11" y="206"/>
                  </a:cubicBezTo>
                  <a:cubicBezTo>
                    <a:pt x="1" y="324"/>
                    <a:pt x="93" y="422"/>
                    <a:pt x="217" y="422"/>
                  </a:cubicBezTo>
                  <a:cubicBezTo>
                    <a:pt x="220" y="422"/>
                    <a:pt x="224" y="422"/>
                    <a:pt x="227" y="422"/>
                  </a:cubicBezTo>
                  <a:cubicBezTo>
                    <a:pt x="350" y="422"/>
                    <a:pt x="432" y="336"/>
                    <a:pt x="432" y="216"/>
                  </a:cubicBezTo>
                  <a:cubicBezTo>
                    <a:pt x="432" y="93"/>
                    <a:pt x="335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1860450" y="4037575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16" y="0"/>
                  </a:moveTo>
                  <a:cubicBezTo>
                    <a:pt x="108" y="0"/>
                    <a:pt x="10" y="88"/>
                    <a:pt x="5" y="206"/>
                  </a:cubicBezTo>
                  <a:cubicBezTo>
                    <a:pt x="0" y="324"/>
                    <a:pt x="88" y="422"/>
                    <a:pt x="211" y="422"/>
                  </a:cubicBezTo>
                  <a:cubicBezTo>
                    <a:pt x="214" y="422"/>
                    <a:pt x="218" y="422"/>
                    <a:pt x="221" y="422"/>
                  </a:cubicBezTo>
                  <a:cubicBezTo>
                    <a:pt x="340" y="422"/>
                    <a:pt x="432" y="336"/>
                    <a:pt x="432" y="216"/>
                  </a:cubicBezTo>
                  <a:cubicBezTo>
                    <a:pt x="432" y="93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1807525" y="398452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1" y="0"/>
                  </a:moveTo>
                  <a:cubicBezTo>
                    <a:pt x="87" y="0"/>
                    <a:pt x="0" y="98"/>
                    <a:pt x="5" y="221"/>
                  </a:cubicBezTo>
                  <a:cubicBezTo>
                    <a:pt x="10" y="334"/>
                    <a:pt x="103" y="427"/>
                    <a:pt x="216" y="427"/>
                  </a:cubicBezTo>
                  <a:cubicBezTo>
                    <a:pt x="334" y="427"/>
                    <a:pt x="427" y="329"/>
                    <a:pt x="427" y="211"/>
                  </a:cubicBezTo>
                  <a:cubicBezTo>
                    <a:pt x="427" y="93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1913625" y="398452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1" y="0"/>
                  </a:moveTo>
                  <a:cubicBezTo>
                    <a:pt x="88" y="0"/>
                    <a:pt x="1" y="98"/>
                    <a:pt x="1" y="221"/>
                  </a:cubicBezTo>
                  <a:cubicBezTo>
                    <a:pt x="6" y="334"/>
                    <a:pt x="98" y="427"/>
                    <a:pt x="211" y="427"/>
                  </a:cubicBezTo>
                  <a:cubicBezTo>
                    <a:pt x="335" y="427"/>
                    <a:pt x="432" y="329"/>
                    <a:pt x="432" y="211"/>
                  </a:cubicBezTo>
                  <a:cubicBezTo>
                    <a:pt x="43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1754325" y="4037325"/>
              <a:ext cx="10800" cy="10800"/>
            </a:xfrm>
            <a:custGeom>
              <a:rect b="b" l="l" r="r" t="t"/>
              <a:pathLst>
                <a:path extrusionOk="0" h="432" w="432">
                  <a:moveTo>
                    <a:pt x="211" y="0"/>
                  </a:moveTo>
                  <a:cubicBezTo>
                    <a:pt x="98" y="10"/>
                    <a:pt x="1" y="98"/>
                    <a:pt x="1" y="216"/>
                  </a:cubicBezTo>
                  <a:cubicBezTo>
                    <a:pt x="1" y="334"/>
                    <a:pt x="88" y="432"/>
                    <a:pt x="211" y="432"/>
                  </a:cubicBezTo>
                  <a:cubicBezTo>
                    <a:pt x="215" y="432"/>
                    <a:pt x="218" y="432"/>
                    <a:pt x="221" y="432"/>
                  </a:cubicBezTo>
                  <a:cubicBezTo>
                    <a:pt x="340" y="432"/>
                    <a:pt x="432" y="341"/>
                    <a:pt x="422" y="216"/>
                  </a:cubicBezTo>
                  <a:cubicBezTo>
                    <a:pt x="422" y="98"/>
                    <a:pt x="32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1913750" y="4196750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06" y="0"/>
                  </a:moveTo>
                  <a:cubicBezTo>
                    <a:pt x="93" y="0"/>
                    <a:pt x="1" y="98"/>
                    <a:pt x="1" y="216"/>
                  </a:cubicBezTo>
                  <a:cubicBezTo>
                    <a:pt x="1" y="334"/>
                    <a:pt x="93" y="427"/>
                    <a:pt x="211" y="427"/>
                  </a:cubicBezTo>
                  <a:cubicBezTo>
                    <a:pt x="330" y="427"/>
                    <a:pt x="427" y="329"/>
                    <a:pt x="427" y="206"/>
                  </a:cubicBezTo>
                  <a:cubicBezTo>
                    <a:pt x="427" y="93"/>
                    <a:pt x="330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2046075" y="4329325"/>
              <a:ext cx="10950" cy="10825"/>
            </a:xfrm>
            <a:custGeom>
              <a:rect b="b" l="l" r="r" t="t"/>
              <a:pathLst>
                <a:path extrusionOk="0" h="433" w="438">
                  <a:moveTo>
                    <a:pt x="227" y="0"/>
                  </a:moveTo>
                  <a:cubicBezTo>
                    <a:pt x="109" y="0"/>
                    <a:pt x="11" y="88"/>
                    <a:pt x="6" y="206"/>
                  </a:cubicBezTo>
                  <a:cubicBezTo>
                    <a:pt x="1" y="329"/>
                    <a:pt x="98" y="422"/>
                    <a:pt x="211" y="432"/>
                  </a:cubicBezTo>
                  <a:cubicBezTo>
                    <a:pt x="215" y="432"/>
                    <a:pt x="218" y="432"/>
                    <a:pt x="221" y="432"/>
                  </a:cubicBezTo>
                  <a:cubicBezTo>
                    <a:pt x="340" y="432"/>
                    <a:pt x="432" y="342"/>
                    <a:pt x="432" y="227"/>
                  </a:cubicBezTo>
                  <a:cubicBezTo>
                    <a:pt x="437" y="103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2152450" y="4329575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25" y="1"/>
                  </a:moveTo>
                  <a:cubicBezTo>
                    <a:pt x="222" y="1"/>
                    <a:pt x="219" y="1"/>
                    <a:pt x="216" y="1"/>
                  </a:cubicBezTo>
                  <a:cubicBezTo>
                    <a:pt x="103" y="1"/>
                    <a:pt x="11" y="93"/>
                    <a:pt x="6" y="206"/>
                  </a:cubicBezTo>
                  <a:cubicBezTo>
                    <a:pt x="1" y="330"/>
                    <a:pt x="88" y="427"/>
                    <a:pt x="211" y="427"/>
                  </a:cubicBezTo>
                  <a:cubicBezTo>
                    <a:pt x="335" y="427"/>
                    <a:pt x="427" y="335"/>
                    <a:pt x="427" y="217"/>
                  </a:cubicBezTo>
                  <a:cubicBezTo>
                    <a:pt x="427" y="96"/>
                    <a:pt x="339" y="1"/>
                    <a:pt x="22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1913750" y="4037575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1" y="0"/>
                  </a:moveTo>
                  <a:cubicBezTo>
                    <a:pt x="104" y="0"/>
                    <a:pt x="6" y="88"/>
                    <a:pt x="1" y="206"/>
                  </a:cubicBezTo>
                  <a:cubicBezTo>
                    <a:pt x="1" y="324"/>
                    <a:pt x="83" y="422"/>
                    <a:pt x="206" y="422"/>
                  </a:cubicBezTo>
                  <a:cubicBezTo>
                    <a:pt x="210" y="422"/>
                    <a:pt x="213" y="422"/>
                    <a:pt x="217" y="422"/>
                  </a:cubicBezTo>
                  <a:cubicBezTo>
                    <a:pt x="335" y="422"/>
                    <a:pt x="427" y="336"/>
                    <a:pt x="422" y="216"/>
                  </a:cubicBezTo>
                  <a:cubicBezTo>
                    <a:pt x="422" y="103"/>
                    <a:pt x="330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1515625" y="443557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22" y="0"/>
                  </a:moveTo>
                  <a:cubicBezTo>
                    <a:pt x="98" y="0"/>
                    <a:pt x="1" y="93"/>
                    <a:pt x="1" y="206"/>
                  </a:cubicBezTo>
                  <a:cubicBezTo>
                    <a:pt x="1" y="329"/>
                    <a:pt x="98" y="427"/>
                    <a:pt x="217" y="427"/>
                  </a:cubicBezTo>
                  <a:cubicBezTo>
                    <a:pt x="330" y="427"/>
                    <a:pt x="427" y="334"/>
                    <a:pt x="427" y="221"/>
                  </a:cubicBezTo>
                  <a:cubicBezTo>
                    <a:pt x="427" y="98"/>
                    <a:pt x="345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2046325" y="443557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22" y="0"/>
                  </a:moveTo>
                  <a:cubicBezTo>
                    <a:pt x="99" y="0"/>
                    <a:pt x="1" y="98"/>
                    <a:pt x="1" y="211"/>
                  </a:cubicBezTo>
                  <a:cubicBezTo>
                    <a:pt x="1" y="329"/>
                    <a:pt x="93" y="422"/>
                    <a:pt x="206" y="427"/>
                  </a:cubicBezTo>
                  <a:cubicBezTo>
                    <a:pt x="210" y="427"/>
                    <a:pt x="213" y="427"/>
                    <a:pt x="217" y="427"/>
                  </a:cubicBezTo>
                  <a:cubicBezTo>
                    <a:pt x="335" y="427"/>
                    <a:pt x="427" y="341"/>
                    <a:pt x="427" y="221"/>
                  </a:cubicBezTo>
                  <a:cubicBezTo>
                    <a:pt x="427" y="98"/>
                    <a:pt x="340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1807525" y="4196750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6" y="0"/>
                  </a:moveTo>
                  <a:cubicBezTo>
                    <a:pt x="93" y="0"/>
                    <a:pt x="0" y="93"/>
                    <a:pt x="0" y="216"/>
                  </a:cubicBezTo>
                  <a:cubicBezTo>
                    <a:pt x="0" y="334"/>
                    <a:pt x="87" y="427"/>
                    <a:pt x="211" y="427"/>
                  </a:cubicBezTo>
                  <a:cubicBezTo>
                    <a:pt x="334" y="427"/>
                    <a:pt x="427" y="329"/>
                    <a:pt x="427" y="216"/>
                  </a:cubicBezTo>
                  <a:cubicBezTo>
                    <a:pt x="421" y="98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1807375" y="451522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7" y="0"/>
                  </a:moveTo>
                  <a:cubicBezTo>
                    <a:pt x="99" y="0"/>
                    <a:pt x="1" y="93"/>
                    <a:pt x="1" y="206"/>
                  </a:cubicBezTo>
                  <a:cubicBezTo>
                    <a:pt x="1" y="329"/>
                    <a:pt x="88" y="427"/>
                    <a:pt x="206" y="427"/>
                  </a:cubicBezTo>
                  <a:cubicBezTo>
                    <a:pt x="210" y="427"/>
                    <a:pt x="213" y="427"/>
                    <a:pt x="216" y="427"/>
                  </a:cubicBezTo>
                  <a:cubicBezTo>
                    <a:pt x="335" y="427"/>
                    <a:pt x="427" y="331"/>
                    <a:pt x="427" y="221"/>
                  </a:cubicBezTo>
                  <a:cubicBezTo>
                    <a:pt x="433" y="98"/>
                    <a:pt x="34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1913625" y="451522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6" y="0"/>
                  </a:moveTo>
                  <a:cubicBezTo>
                    <a:pt x="103" y="0"/>
                    <a:pt x="6" y="93"/>
                    <a:pt x="6" y="206"/>
                  </a:cubicBezTo>
                  <a:cubicBezTo>
                    <a:pt x="1" y="329"/>
                    <a:pt x="88" y="427"/>
                    <a:pt x="211" y="427"/>
                  </a:cubicBezTo>
                  <a:cubicBezTo>
                    <a:pt x="335" y="427"/>
                    <a:pt x="432" y="329"/>
                    <a:pt x="432" y="216"/>
                  </a:cubicBezTo>
                  <a:cubicBezTo>
                    <a:pt x="432" y="98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1754325" y="4568275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16" y="1"/>
                  </a:moveTo>
                  <a:cubicBezTo>
                    <a:pt x="108" y="1"/>
                    <a:pt x="11" y="88"/>
                    <a:pt x="6" y="206"/>
                  </a:cubicBezTo>
                  <a:cubicBezTo>
                    <a:pt x="1" y="329"/>
                    <a:pt x="88" y="422"/>
                    <a:pt x="211" y="422"/>
                  </a:cubicBezTo>
                  <a:cubicBezTo>
                    <a:pt x="218" y="422"/>
                    <a:pt x="224" y="423"/>
                    <a:pt x="230" y="423"/>
                  </a:cubicBezTo>
                  <a:cubicBezTo>
                    <a:pt x="343" y="423"/>
                    <a:pt x="422" y="333"/>
                    <a:pt x="432" y="216"/>
                  </a:cubicBezTo>
                  <a:cubicBezTo>
                    <a:pt x="432" y="98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0"/>
            <p:cNvSpPr/>
            <p:nvPr/>
          </p:nvSpPr>
          <p:spPr>
            <a:xfrm>
              <a:off x="1807525" y="456827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16" y="1"/>
                  </a:moveTo>
                  <a:cubicBezTo>
                    <a:pt x="103" y="1"/>
                    <a:pt x="5" y="88"/>
                    <a:pt x="0" y="206"/>
                  </a:cubicBezTo>
                  <a:cubicBezTo>
                    <a:pt x="0" y="329"/>
                    <a:pt x="82" y="422"/>
                    <a:pt x="206" y="422"/>
                  </a:cubicBezTo>
                  <a:cubicBezTo>
                    <a:pt x="212" y="422"/>
                    <a:pt x="218" y="423"/>
                    <a:pt x="223" y="423"/>
                  </a:cubicBezTo>
                  <a:cubicBezTo>
                    <a:pt x="333" y="423"/>
                    <a:pt x="422" y="333"/>
                    <a:pt x="427" y="216"/>
                  </a:cubicBezTo>
                  <a:cubicBezTo>
                    <a:pt x="427" y="103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0"/>
            <p:cNvSpPr/>
            <p:nvPr/>
          </p:nvSpPr>
          <p:spPr>
            <a:xfrm>
              <a:off x="1833975" y="41701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6" y="1"/>
                  </a:moveTo>
                  <a:cubicBezTo>
                    <a:pt x="103" y="1"/>
                    <a:pt x="1" y="98"/>
                    <a:pt x="1" y="211"/>
                  </a:cubicBezTo>
                  <a:cubicBezTo>
                    <a:pt x="1" y="335"/>
                    <a:pt x="93" y="427"/>
                    <a:pt x="216" y="427"/>
                  </a:cubicBezTo>
                  <a:cubicBezTo>
                    <a:pt x="340" y="427"/>
                    <a:pt x="432" y="340"/>
                    <a:pt x="427" y="211"/>
                  </a:cubicBezTo>
                  <a:cubicBezTo>
                    <a:pt x="427" y="98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0"/>
            <p:cNvSpPr/>
            <p:nvPr/>
          </p:nvSpPr>
          <p:spPr>
            <a:xfrm>
              <a:off x="1966825" y="4143800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06" y="1"/>
                  </a:moveTo>
                  <a:cubicBezTo>
                    <a:pt x="87" y="1"/>
                    <a:pt x="0" y="87"/>
                    <a:pt x="5" y="212"/>
                  </a:cubicBezTo>
                  <a:cubicBezTo>
                    <a:pt x="5" y="330"/>
                    <a:pt x="93" y="423"/>
                    <a:pt x="216" y="423"/>
                  </a:cubicBezTo>
                  <a:cubicBezTo>
                    <a:pt x="329" y="423"/>
                    <a:pt x="427" y="335"/>
                    <a:pt x="427" y="222"/>
                  </a:cubicBezTo>
                  <a:cubicBezTo>
                    <a:pt x="427" y="99"/>
                    <a:pt x="339" y="1"/>
                    <a:pt x="216" y="1"/>
                  </a:cubicBezTo>
                  <a:cubicBezTo>
                    <a:pt x="212" y="1"/>
                    <a:pt x="209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0"/>
            <p:cNvSpPr/>
            <p:nvPr/>
          </p:nvSpPr>
          <p:spPr>
            <a:xfrm>
              <a:off x="1701275" y="4515225"/>
              <a:ext cx="10800" cy="10675"/>
            </a:xfrm>
            <a:custGeom>
              <a:rect b="b" l="l" r="r" t="t"/>
              <a:pathLst>
                <a:path extrusionOk="0" h="427" w="432">
                  <a:moveTo>
                    <a:pt x="216" y="0"/>
                  </a:moveTo>
                  <a:cubicBezTo>
                    <a:pt x="93" y="0"/>
                    <a:pt x="0" y="98"/>
                    <a:pt x="11" y="221"/>
                  </a:cubicBezTo>
                  <a:cubicBezTo>
                    <a:pt x="11" y="334"/>
                    <a:pt x="103" y="427"/>
                    <a:pt x="221" y="427"/>
                  </a:cubicBezTo>
                  <a:cubicBezTo>
                    <a:pt x="345" y="427"/>
                    <a:pt x="432" y="334"/>
                    <a:pt x="432" y="216"/>
                  </a:cubicBezTo>
                  <a:cubicBezTo>
                    <a:pt x="427" y="93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0"/>
            <p:cNvSpPr/>
            <p:nvPr/>
          </p:nvSpPr>
          <p:spPr>
            <a:xfrm>
              <a:off x="1833975" y="422335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11" y="0"/>
                  </a:moveTo>
                  <a:cubicBezTo>
                    <a:pt x="93" y="0"/>
                    <a:pt x="1" y="93"/>
                    <a:pt x="1" y="211"/>
                  </a:cubicBezTo>
                  <a:cubicBezTo>
                    <a:pt x="1" y="334"/>
                    <a:pt x="93" y="421"/>
                    <a:pt x="216" y="421"/>
                  </a:cubicBezTo>
                  <a:cubicBezTo>
                    <a:pt x="340" y="421"/>
                    <a:pt x="432" y="334"/>
                    <a:pt x="422" y="211"/>
                  </a:cubicBezTo>
                  <a:cubicBezTo>
                    <a:pt x="422" y="87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0"/>
            <p:cNvSpPr/>
            <p:nvPr/>
          </p:nvSpPr>
          <p:spPr>
            <a:xfrm>
              <a:off x="1754450" y="451522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1" y="0"/>
                  </a:moveTo>
                  <a:cubicBezTo>
                    <a:pt x="98" y="0"/>
                    <a:pt x="1" y="93"/>
                    <a:pt x="1" y="216"/>
                  </a:cubicBezTo>
                  <a:cubicBezTo>
                    <a:pt x="1" y="329"/>
                    <a:pt x="88" y="427"/>
                    <a:pt x="206" y="427"/>
                  </a:cubicBezTo>
                  <a:cubicBezTo>
                    <a:pt x="330" y="427"/>
                    <a:pt x="427" y="334"/>
                    <a:pt x="427" y="216"/>
                  </a:cubicBezTo>
                  <a:cubicBezTo>
                    <a:pt x="427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0"/>
            <p:cNvSpPr/>
            <p:nvPr/>
          </p:nvSpPr>
          <p:spPr>
            <a:xfrm>
              <a:off x="1833975" y="44887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6" y="1"/>
                  </a:moveTo>
                  <a:cubicBezTo>
                    <a:pt x="98" y="1"/>
                    <a:pt x="1" y="93"/>
                    <a:pt x="1" y="206"/>
                  </a:cubicBezTo>
                  <a:cubicBezTo>
                    <a:pt x="1" y="324"/>
                    <a:pt x="98" y="427"/>
                    <a:pt x="211" y="427"/>
                  </a:cubicBezTo>
                  <a:cubicBezTo>
                    <a:pt x="335" y="427"/>
                    <a:pt x="432" y="335"/>
                    <a:pt x="432" y="211"/>
                  </a:cubicBezTo>
                  <a:cubicBezTo>
                    <a:pt x="432" y="93"/>
                    <a:pt x="340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0"/>
            <p:cNvSpPr/>
            <p:nvPr/>
          </p:nvSpPr>
          <p:spPr>
            <a:xfrm>
              <a:off x="1701275" y="3984525"/>
              <a:ext cx="10800" cy="10675"/>
            </a:xfrm>
            <a:custGeom>
              <a:rect b="b" l="l" r="r" t="t"/>
              <a:pathLst>
                <a:path extrusionOk="0" h="427" w="432">
                  <a:moveTo>
                    <a:pt x="211" y="0"/>
                  </a:moveTo>
                  <a:cubicBezTo>
                    <a:pt x="98" y="0"/>
                    <a:pt x="0" y="87"/>
                    <a:pt x="0" y="211"/>
                  </a:cubicBezTo>
                  <a:cubicBezTo>
                    <a:pt x="0" y="329"/>
                    <a:pt x="93" y="427"/>
                    <a:pt x="206" y="427"/>
                  </a:cubicBezTo>
                  <a:cubicBezTo>
                    <a:pt x="329" y="427"/>
                    <a:pt x="427" y="334"/>
                    <a:pt x="427" y="211"/>
                  </a:cubicBezTo>
                  <a:cubicBezTo>
                    <a:pt x="432" y="93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0"/>
            <p:cNvSpPr/>
            <p:nvPr/>
          </p:nvSpPr>
          <p:spPr>
            <a:xfrm>
              <a:off x="1860575" y="398452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6" y="0"/>
                  </a:moveTo>
                  <a:cubicBezTo>
                    <a:pt x="93" y="5"/>
                    <a:pt x="0" y="98"/>
                    <a:pt x="0" y="221"/>
                  </a:cubicBezTo>
                  <a:cubicBezTo>
                    <a:pt x="0" y="334"/>
                    <a:pt x="98" y="427"/>
                    <a:pt x="216" y="427"/>
                  </a:cubicBezTo>
                  <a:cubicBezTo>
                    <a:pt x="334" y="427"/>
                    <a:pt x="427" y="334"/>
                    <a:pt x="427" y="211"/>
                  </a:cubicBezTo>
                  <a:cubicBezTo>
                    <a:pt x="427" y="93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0"/>
            <p:cNvSpPr/>
            <p:nvPr/>
          </p:nvSpPr>
          <p:spPr>
            <a:xfrm>
              <a:off x="1833975" y="39580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6" y="1"/>
                  </a:moveTo>
                  <a:cubicBezTo>
                    <a:pt x="98" y="1"/>
                    <a:pt x="1" y="88"/>
                    <a:pt x="1" y="206"/>
                  </a:cubicBezTo>
                  <a:cubicBezTo>
                    <a:pt x="1" y="319"/>
                    <a:pt x="93" y="422"/>
                    <a:pt x="211" y="422"/>
                  </a:cubicBezTo>
                  <a:cubicBezTo>
                    <a:pt x="335" y="422"/>
                    <a:pt x="427" y="335"/>
                    <a:pt x="427" y="211"/>
                  </a:cubicBezTo>
                  <a:cubicBezTo>
                    <a:pt x="427" y="88"/>
                    <a:pt x="340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0"/>
            <p:cNvSpPr/>
            <p:nvPr/>
          </p:nvSpPr>
          <p:spPr>
            <a:xfrm>
              <a:off x="1860575" y="4196875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11" y="0"/>
                  </a:moveTo>
                  <a:cubicBezTo>
                    <a:pt x="93" y="0"/>
                    <a:pt x="0" y="93"/>
                    <a:pt x="11" y="216"/>
                  </a:cubicBezTo>
                  <a:cubicBezTo>
                    <a:pt x="11" y="334"/>
                    <a:pt x="103" y="422"/>
                    <a:pt x="221" y="422"/>
                  </a:cubicBezTo>
                  <a:cubicBezTo>
                    <a:pt x="339" y="422"/>
                    <a:pt x="432" y="334"/>
                    <a:pt x="432" y="211"/>
                  </a:cubicBezTo>
                  <a:cubicBezTo>
                    <a:pt x="432" y="88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0"/>
            <p:cNvSpPr/>
            <p:nvPr/>
          </p:nvSpPr>
          <p:spPr>
            <a:xfrm>
              <a:off x="1436000" y="4143800"/>
              <a:ext cx="10800" cy="10575"/>
            </a:xfrm>
            <a:custGeom>
              <a:rect b="b" l="l" r="r" t="t"/>
              <a:pathLst>
                <a:path extrusionOk="0" h="423" w="432">
                  <a:moveTo>
                    <a:pt x="210" y="1"/>
                  </a:moveTo>
                  <a:cubicBezTo>
                    <a:pt x="92" y="1"/>
                    <a:pt x="0" y="87"/>
                    <a:pt x="10" y="207"/>
                  </a:cubicBezTo>
                  <a:cubicBezTo>
                    <a:pt x="10" y="330"/>
                    <a:pt x="97" y="423"/>
                    <a:pt x="221" y="423"/>
                  </a:cubicBezTo>
                  <a:cubicBezTo>
                    <a:pt x="334" y="423"/>
                    <a:pt x="431" y="335"/>
                    <a:pt x="431" y="222"/>
                  </a:cubicBezTo>
                  <a:cubicBezTo>
                    <a:pt x="431" y="99"/>
                    <a:pt x="344" y="1"/>
                    <a:pt x="221" y="1"/>
                  </a:cubicBezTo>
                  <a:cubicBezTo>
                    <a:pt x="217" y="1"/>
                    <a:pt x="214" y="1"/>
                    <a:pt x="21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0"/>
            <p:cNvSpPr/>
            <p:nvPr/>
          </p:nvSpPr>
          <p:spPr>
            <a:xfrm>
              <a:off x="1833975" y="4011225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16" y="1"/>
                  </a:moveTo>
                  <a:cubicBezTo>
                    <a:pt x="98" y="1"/>
                    <a:pt x="1" y="88"/>
                    <a:pt x="1" y="217"/>
                  </a:cubicBezTo>
                  <a:cubicBezTo>
                    <a:pt x="6" y="335"/>
                    <a:pt x="103" y="427"/>
                    <a:pt x="216" y="427"/>
                  </a:cubicBezTo>
                  <a:cubicBezTo>
                    <a:pt x="340" y="422"/>
                    <a:pt x="427" y="335"/>
                    <a:pt x="427" y="212"/>
                  </a:cubicBezTo>
                  <a:cubicBezTo>
                    <a:pt x="427" y="83"/>
                    <a:pt x="340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0"/>
            <p:cNvSpPr/>
            <p:nvPr/>
          </p:nvSpPr>
          <p:spPr>
            <a:xfrm>
              <a:off x="1674800" y="3905000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1" y="0"/>
                  </a:moveTo>
                  <a:cubicBezTo>
                    <a:pt x="93" y="0"/>
                    <a:pt x="1" y="86"/>
                    <a:pt x="1" y="206"/>
                  </a:cubicBezTo>
                  <a:cubicBezTo>
                    <a:pt x="1" y="329"/>
                    <a:pt x="93" y="422"/>
                    <a:pt x="206" y="427"/>
                  </a:cubicBezTo>
                  <a:cubicBezTo>
                    <a:pt x="330" y="427"/>
                    <a:pt x="427" y="329"/>
                    <a:pt x="427" y="216"/>
                  </a:cubicBezTo>
                  <a:cubicBezTo>
                    <a:pt x="427" y="98"/>
                    <a:pt x="335" y="0"/>
                    <a:pt x="222" y="0"/>
                  </a:cubicBezTo>
                  <a:cubicBezTo>
                    <a:pt x="218" y="0"/>
                    <a:pt x="21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0"/>
            <p:cNvSpPr/>
            <p:nvPr/>
          </p:nvSpPr>
          <p:spPr>
            <a:xfrm>
              <a:off x="1754325" y="4196850"/>
              <a:ext cx="10800" cy="10600"/>
            </a:xfrm>
            <a:custGeom>
              <a:rect b="b" l="l" r="r" t="t"/>
              <a:pathLst>
                <a:path extrusionOk="0" h="424" w="432">
                  <a:moveTo>
                    <a:pt x="199" y="1"/>
                  </a:moveTo>
                  <a:cubicBezTo>
                    <a:pt x="94" y="1"/>
                    <a:pt x="5" y="90"/>
                    <a:pt x="1" y="202"/>
                  </a:cubicBezTo>
                  <a:cubicBezTo>
                    <a:pt x="1" y="320"/>
                    <a:pt x="98" y="423"/>
                    <a:pt x="211" y="423"/>
                  </a:cubicBezTo>
                  <a:cubicBezTo>
                    <a:pt x="215" y="423"/>
                    <a:pt x="218" y="423"/>
                    <a:pt x="221" y="423"/>
                  </a:cubicBezTo>
                  <a:cubicBezTo>
                    <a:pt x="340" y="423"/>
                    <a:pt x="432" y="332"/>
                    <a:pt x="422" y="212"/>
                  </a:cubicBezTo>
                  <a:cubicBezTo>
                    <a:pt x="422" y="94"/>
                    <a:pt x="335" y="7"/>
                    <a:pt x="216" y="1"/>
                  </a:cubicBezTo>
                  <a:cubicBezTo>
                    <a:pt x="211" y="1"/>
                    <a:pt x="205" y="1"/>
                    <a:pt x="199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0"/>
            <p:cNvSpPr/>
            <p:nvPr/>
          </p:nvSpPr>
          <p:spPr>
            <a:xfrm>
              <a:off x="1701275" y="4090625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21" y="1"/>
                  </a:moveTo>
                  <a:cubicBezTo>
                    <a:pt x="98" y="1"/>
                    <a:pt x="0" y="93"/>
                    <a:pt x="5" y="211"/>
                  </a:cubicBezTo>
                  <a:cubicBezTo>
                    <a:pt x="5" y="330"/>
                    <a:pt x="98" y="422"/>
                    <a:pt x="211" y="427"/>
                  </a:cubicBezTo>
                  <a:cubicBezTo>
                    <a:pt x="214" y="427"/>
                    <a:pt x="218" y="427"/>
                    <a:pt x="221" y="427"/>
                  </a:cubicBezTo>
                  <a:cubicBezTo>
                    <a:pt x="335" y="427"/>
                    <a:pt x="432" y="342"/>
                    <a:pt x="432" y="222"/>
                  </a:cubicBezTo>
                  <a:cubicBezTo>
                    <a:pt x="432" y="98"/>
                    <a:pt x="345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0"/>
            <p:cNvSpPr/>
            <p:nvPr/>
          </p:nvSpPr>
          <p:spPr>
            <a:xfrm>
              <a:off x="2178925" y="4143425"/>
              <a:ext cx="10800" cy="10825"/>
            </a:xfrm>
            <a:custGeom>
              <a:rect b="b" l="l" r="r" t="t"/>
              <a:pathLst>
                <a:path extrusionOk="0" h="433" w="432">
                  <a:moveTo>
                    <a:pt x="226" y="1"/>
                  </a:moveTo>
                  <a:cubicBezTo>
                    <a:pt x="103" y="1"/>
                    <a:pt x="5" y="93"/>
                    <a:pt x="5" y="217"/>
                  </a:cubicBezTo>
                  <a:cubicBezTo>
                    <a:pt x="0" y="330"/>
                    <a:pt x="103" y="432"/>
                    <a:pt x="216" y="432"/>
                  </a:cubicBezTo>
                  <a:cubicBezTo>
                    <a:pt x="334" y="432"/>
                    <a:pt x="432" y="345"/>
                    <a:pt x="432" y="227"/>
                  </a:cubicBezTo>
                  <a:cubicBezTo>
                    <a:pt x="432" y="109"/>
                    <a:pt x="339" y="16"/>
                    <a:pt x="22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0"/>
            <p:cNvSpPr/>
            <p:nvPr/>
          </p:nvSpPr>
          <p:spPr>
            <a:xfrm>
              <a:off x="1754325" y="398452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1" y="0"/>
                  </a:moveTo>
                  <a:cubicBezTo>
                    <a:pt x="93" y="0"/>
                    <a:pt x="1" y="98"/>
                    <a:pt x="1" y="211"/>
                  </a:cubicBezTo>
                  <a:cubicBezTo>
                    <a:pt x="1" y="334"/>
                    <a:pt x="93" y="427"/>
                    <a:pt x="216" y="427"/>
                  </a:cubicBezTo>
                  <a:cubicBezTo>
                    <a:pt x="335" y="427"/>
                    <a:pt x="422" y="329"/>
                    <a:pt x="422" y="211"/>
                  </a:cubicBezTo>
                  <a:cubicBezTo>
                    <a:pt x="42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0"/>
            <p:cNvSpPr/>
            <p:nvPr/>
          </p:nvSpPr>
          <p:spPr>
            <a:xfrm>
              <a:off x="1966675" y="451522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06" y="0"/>
                  </a:moveTo>
                  <a:cubicBezTo>
                    <a:pt x="93" y="0"/>
                    <a:pt x="1" y="98"/>
                    <a:pt x="1" y="221"/>
                  </a:cubicBezTo>
                  <a:cubicBezTo>
                    <a:pt x="1" y="341"/>
                    <a:pt x="93" y="427"/>
                    <a:pt x="212" y="427"/>
                  </a:cubicBezTo>
                  <a:cubicBezTo>
                    <a:pt x="215" y="427"/>
                    <a:pt x="218" y="427"/>
                    <a:pt x="222" y="427"/>
                  </a:cubicBezTo>
                  <a:cubicBezTo>
                    <a:pt x="335" y="427"/>
                    <a:pt x="427" y="329"/>
                    <a:pt x="427" y="216"/>
                  </a:cubicBezTo>
                  <a:cubicBezTo>
                    <a:pt x="427" y="93"/>
                    <a:pt x="330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1648350" y="414382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6" y="0"/>
                  </a:moveTo>
                  <a:cubicBezTo>
                    <a:pt x="93" y="0"/>
                    <a:pt x="0" y="93"/>
                    <a:pt x="0" y="211"/>
                  </a:cubicBezTo>
                  <a:cubicBezTo>
                    <a:pt x="0" y="329"/>
                    <a:pt x="103" y="427"/>
                    <a:pt x="216" y="427"/>
                  </a:cubicBezTo>
                  <a:cubicBezTo>
                    <a:pt x="334" y="427"/>
                    <a:pt x="421" y="329"/>
                    <a:pt x="421" y="211"/>
                  </a:cubicBezTo>
                  <a:cubicBezTo>
                    <a:pt x="421" y="93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0"/>
            <p:cNvSpPr/>
            <p:nvPr/>
          </p:nvSpPr>
          <p:spPr>
            <a:xfrm>
              <a:off x="1966550" y="398452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1" y="0"/>
                  </a:moveTo>
                  <a:cubicBezTo>
                    <a:pt x="93" y="5"/>
                    <a:pt x="1" y="98"/>
                    <a:pt x="1" y="221"/>
                  </a:cubicBezTo>
                  <a:cubicBezTo>
                    <a:pt x="6" y="334"/>
                    <a:pt x="98" y="427"/>
                    <a:pt x="211" y="427"/>
                  </a:cubicBezTo>
                  <a:cubicBezTo>
                    <a:pt x="335" y="427"/>
                    <a:pt x="432" y="329"/>
                    <a:pt x="432" y="211"/>
                  </a:cubicBezTo>
                  <a:cubicBezTo>
                    <a:pt x="43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0"/>
            <p:cNvSpPr/>
            <p:nvPr/>
          </p:nvSpPr>
          <p:spPr>
            <a:xfrm>
              <a:off x="1701275" y="4143800"/>
              <a:ext cx="10800" cy="10825"/>
            </a:xfrm>
            <a:custGeom>
              <a:rect b="b" l="l" r="r" t="t"/>
              <a:pathLst>
                <a:path extrusionOk="0" h="433" w="432">
                  <a:moveTo>
                    <a:pt x="212" y="1"/>
                  </a:moveTo>
                  <a:cubicBezTo>
                    <a:pt x="93" y="1"/>
                    <a:pt x="0" y="97"/>
                    <a:pt x="5" y="222"/>
                  </a:cubicBezTo>
                  <a:cubicBezTo>
                    <a:pt x="5" y="335"/>
                    <a:pt x="98" y="433"/>
                    <a:pt x="211" y="433"/>
                  </a:cubicBezTo>
                  <a:cubicBezTo>
                    <a:pt x="334" y="433"/>
                    <a:pt x="432" y="340"/>
                    <a:pt x="432" y="222"/>
                  </a:cubicBezTo>
                  <a:cubicBezTo>
                    <a:pt x="432" y="99"/>
                    <a:pt x="345" y="1"/>
                    <a:pt x="221" y="1"/>
                  </a:cubicBezTo>
                  <a:cubicBezTo>
                    <a:pt x="218" y="1"/>
                    <a:pt x="215" y="1"/>
                    <a:pt x="21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0"/>
            <p:cNvSpPr/>
            <p:nvPr/>
          </p:nvSpPr>
          <p:spPr>
            <a:xfrm>
              <a:off x="1860575" y="4515225"/>
              <a:ext cx="10800" cy="10675"/>
            </a:xfrm>
            <a:custGeom>
              <a:rect b="b" l="l" r="r" t="t"/>
              <a:pathLst>
                <a:path extrusionOk="0" h="427" w="432">
                  <a:moveTo>
                    <a:pt x="221" y="0"/>
                  </a:moveTo>
                  <a:cubicBezTo>
                    <a:pt x="98" y="0"/>
                    <a:pt x="0" y="93"/>
                    <a:pt x="0" y="216"/>
                  </a:cubicBezTo>
                  <a:cubicBezTo>
                    <a:pt x="0" y="329"/>
                    <a:pt x="93" y="422"/>
                    <a:pt x="206" y="427"/>
                  </a:cubicBezTo>
                  <a:cubicBezTo>
                    <a:pt x="209" y="427"/>
                    <a:pt x="213" y="427"/>
                    <a:pt x="216" y="427"/>
                  </a:cubicBezTo>
                  <a:cubicBezTo>
                    <a:pt x="335" y="427"/>
                    <a:pt x="427" y="341"/>
                    <a:pt x="427" y="221"/>
                  </a:cubicBezTo>
                  <a:cubicBezTo>
                    <a:pt x="432" y="98"/>
                    <a:pt x="334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0"/>
            <p:cNvSpPr/>
            <p:nvPr/>
          </p:nvSpPr>
          <p:spPr>
            <a:xfrm>
              <a:off x="1993275" y="390487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6" y="0"/>
                  </a:moveTo>
                  <a:cubicBezTo>
                    <a:pt x="98" y="0"/>
                    <a:pt x="1" y="98"/>
                    <a:pt x="6" y="211"/>
                  </a:cubicBezTo>
                  <a:cubicBezTo>
                    <a:pt x="1" y="329"/>
                    <a:pt x="93" y="427"/>
                    <a:pt x="216" y="427"/>
                  </a:cubicBezTo>
                  <a:cubicBezTo>
                    <a:pt x="340" y="427"/>
                    <a:pt x="427" y="334"/>
                    <a:pt x="427" y="221"/>
                  </a:cubicBezTo>
                  <a:cubicBezTo>
                    <a:pt x="427" y="98"/>
                    <a:pt x="340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0"/>
            <p:cNvSpPr/>
            <p:nvPr/>
          </p:nvSpPr>
          <p:spPr>
            <a:xfrm>
              <a:off x="1966825" y="4037325"/>
              <a:ext cx="10925" cy="10800"/>
            </a:xfrm>
            <a:custGeom>
              <a:rect b="b" l="l" r="r" t="t"/>
              <a:pathLst>
                <a:path extrusionOk="0" h="432" w="437">
                  <a:moveTo>
                    <a:pt x="216" y="0"/>
                  </a:moveTo>
                  <a:cubicBezTo>
                    <a:pt x="103" y="10"/>
                    <a:pt x="5" y="98"/>
                    <a:pt x="5" y="216"/>
                  </a:cubicBezTo>
                  <a:cubicBezTo>
                    <a:pt x="0" y="334"/>
                    <a:pt x="87" y="432"/>
                    <a:pt x="211" y="432"/>
                  </a:cubicBezTo>
                  <a:cubicBezTo>
                    <a:pt x="214" y="432"/>
                    <a:pt x="217" y="432"/>
                    <a:pt x="220" y="432"/>
                  </a:cubicBezTo>
                  <a:cubicBezTo>
                    <a:pt x="334" y="432"/>
                    <a:pt x="422" y="341"/>
                    <a:pt x="427" y="221"/>
                  </a:cubicBezTo>
                  <a:cubicBezTo>
                    <a:pt x="437" y="98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0"/>
            <p:cNvSpPr/>
            <p:nvPr/>
          </p:nvSpPr>
          <p:spPr>
            <a:xfrm>
              <a:off x="1435975" y="4196875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7" y="0"/>
                  </a:moveTo>
                  <a:cubicBezTo>
                    <a:pt x="93" y="0"/>
                    <a:pt x="1" y="88"/>
                    <a:pt x="1" y="206"/>
                  </a:cubicBezTo>
                  <a:cubicBezTo>
                    <a:pt x="1" y="324"/>
                    <a:pt x="93" y="422"/>
                    <a:pt x="217" y="422"/>
                  </a:cubicBezTo>
                  <a:cubicBezTo>
                    <a:pt x="330" y="422"/>
                    <a:pt x="427" y="324"/>
                    <a:pt x="427" y="211"/>
                  </a:cubicBezTo>
                  <a:cubicBezTo>
                    <a:pt x="427" y="93"/>
                    <a:pt x="33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0"/>
            <p:cNvSpPr/>
            <p:nvPr/>
          </p:nvSpPr>
          <p:spPr>
            <a:xfrm>
              <a:off x="1754325" y="4249925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6" y="1"/>
                  </a:moveTo>
                  <a:cubicBezTo>
                    <a:pt x="93" y="1"/>
                    <a:pt x="1" y="93"/>
                    <a:pt x="1" y="217"/>
                  </a:cubicBezTo>
                  <a:cubicBezTo>
                    <a:pt x="1" y="330"/>
                    <a:pt x="103" y="427"/>
                    <a:pt x="216" y="427"/>
                  </a:cubicBezTo>
                  <a:cubicBezTo>
                    <a:pt x="335" y="427"/>
                    <a:pt x="432" y="330"/>
                    <a:pt x="432" y="217"/>
                  </a:cubicBezTo>
                  <a:cubicBezTo>
                    <a:pt x="432" y="93"/>
                    <a:pt x="340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0"/>
            <p:cNvSpPr/>
            <p:nvPr/>
          </p:nvSpPr>
          <p:spPr>
            <a:xfrm>
              <a:off x="1621625" y="4276650"/>
              <a:ext cx="10800" cy="10425"/>
            </a:xfrm>
            <a:custGeom>
              <a:rect b="b" l="l" r="r" t="t"/>
              <a:pathLst>
                <a:path extrusionOk="0" h="417" w="432">
                  <a:moveTo>
                    <a:pt x="216" y="1"/>
                  </a:moveTo>
                  <a:cubicBezTo>
                    <a:pt x="98" y="1"/>
                    <a:pt x="0" y="88"/>
                    <a:pt x="0" y="206"/>
                  </a:cubicBezTo>
                  <a:cubicBezTo>
                    <a:pt x="0" y="319"/>
                    <a:pt x="93" y="417"/>
                    <a:pt x="216" y="417"/>
                  </a:cubicBezTo>
                  <a:cubicBezTo>
                    <a:pt x="334" y="417"/>
                    <a:pt x="432" y="319"/>
                    <a:pt x="427" y="211"/>
                  </a:cubicBezTo>
                  <a:cubicBezTo>
                    <a:pt x="427" y="98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0"/>
            <p:cNvSpPr/>
            <p:nvPr/>
          </p:nvSpPr>
          <p:spPr>
            <a:xfrm>
              <a:off x="1515625" y="43826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7" y="0"/>
                  </a:moveTo>
                  <a:cubicBezTo>
                    <a:pt x="98" y="0"/>
                    <a:pt x="1" y="98"/>
                    <a:pt x="1" y="211"/>
                  </a:cubicBezTo>
                  <a:cubicBezTo>
                    <a:pt x="1" y="319"/>
                    <a:pt x="93" y="421"/>
                    <a:pt x="206" y="421"/>
                  </a:cubicBezTo>
                  <a:cubicBezTo>
                    <a:pt x="330" y="421"/>
                    <a:pt x="427" y="329"/>
                    <a:pt x="427" y="211"/>
                  </a:cubicBezTo>
                  <a:cubicBezTo>
                    <a:pt x="427" y="87"/>
                    <a:pt x="335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0"/>
            <p:cNvSpPr/>
            <p:nvPr/>
          </p:nvSpPr>
          <p:spPr>
            <a:xfrm>
              <a:off x="1621875" y="438265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06" y="0"/>
                  </a:moveTo>
                  <a:cubicBezTo>
                    <a:pt x="88" y="5"/>
                    <a:pt x="1" y="98"/>
                    <a:pt x="1" y="211"/>
                  </a:cubicBezTo>
                  <a:cubicBezTo>
                    <a:pt x="1" y="329"/>
                    <a:pt x="93" y="421"/>
                    <a:pt x="211" y="421"/>
                  </a:cubicBezTo>
                  <a:cubicBezTo>
                    <a:pt x="324" y="421"/>
                    <a:pt x="422" y="319"/>
                    <a:pt x="422" y="206"/>
                  </a:cubicBezTo>
                  <a:cubicBezTo>
                    <a:pt x="422" y="87"/>
                    <a:pt x="32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0"/>
            <p:cNvSpPr/>
            <p:nvPr/>
          </p:nvSpPr>
          <p:spPr>
            <a:xfrm>
              <a:off x="1860575" y="4249925"/>
              <a:ext cx="10800" cy="10825"/>
            </a:xfrm>
            <a:custGeom>
              <a:rect b="b" l="l" r="r" t="t"/>
              <a:pathLst>
                <a:path extrusionOk="0" h="433" w="432">
                  <a:moveTo>
                    <a:pt x="221" y="1"/>
                  </a:moveTo>
                  <a:cubicBezTo>
                    <a:pt x="98" y="1"/>
                    <a:pt x="0" y="93"/>
                    <a:pt x="11" y="222"/>
                  </a:cubicBezTo>
                  <a:cubicBezTo>
                    <a:pt x="11" y="335"/>
                    <a:pt x="103" y="432"/>
                    <a:pt x="221" y="432"/>
                  </a:cubicBezTo>
                  <a:cubicBezTo>
                    <a:pt x="334" y="432"/>
                    <a:pt x="432" y="335"/>
                    <a:pt x="432" y="222"/>
                  </a:cubicBezTo>
                  <a:cubicBezTo>
                    <a:pt x="432" y="93"/>
                    <a:pt x="345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0"/>
            <p:cNvSpPr/>
            <p:nvPr/>
          </p:nvSpPr>
          <p:spPr>
            <a:xfrm>
              <a:off x="2152575" y="4382650"/>
              <a:ext cx="10575" cy="10550"/>
            </a:xfrm>
            <a:custGeom>
              <a:rect b="b" l="l" r="r" t="t"/>
              <a:pathLst>
                <a:path extrusionOk="0" h="422" w="423">
                  <a:moveTo>
                    <a:pt x="211" y="0"/>
                  </a:moveTo>
                  <a:cubicBezTo>
                    <a:pt x="88" y="0"/>
                    <a:pt x="1" y="87"/>
                    <a:pt x="1" y="211"/>
                  </a:cubicBezTo>
                  <a:cubicBezTo>
                    <a:pt x="1" y="329"/>
                    <a:pt x="88" y="421"/>
                    <a:pt x="206" y="421"/>
                  </a:cubicBezTo>
                  <a:cubicBezTo>
                    <a:pt x="330" y="421"/>
                    <a:pt x="422" y="329"/>
                    <a:pt x="422" y="211"/>
                  </a:cubicBezTo>
                  <a:cubicBezTo>
                    <a:pt x="422" y="87"/>
                    <a:pt x="330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0"/>
            <p:cNvSpPr/>
            <p:nvPr/>
          </p:nvSpPr>
          <p:spPr>
            <a:xfrm>
              <a:off x="1435975" y="4090625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06" y="1"/>
                  </a:moveTo>
                  <a:cubicBezTo>
                    <a:pt x="93" y="1"/>
                    <a:pt x="1" y="98"/>
                    <a:pt x="1" y="222"/>
                  </a:cubicBezTo>
                  <a:cubicBezTo>
                    <a:pt x="1" y="335"/>
                    <a:pt x="98" y="427"/>
                    <a:pt x="217" y="427"/>
                  </a:cubicBezTo>
                  <a:cubicBezTo>
                    <a:pt x="330" y="427"/>
                    <a:pt x="427" y="330"/>
                    <a:pt x="427" y="217"/>
                  </a:cubicBezTo>
                  <a:cubicBezTo>
                    <a:pt x="427" y="93"/>
                    <a:pt x="330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0"/>
            <p:cNvSpPr/>
            <p:nvPr/>
          </p:nvSpPr>
          <p:spPr>
            <a:xfrm>
              <a:off x="1701275" y="4037450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6" y="0"/>
                  </a:moveTo>
                  <a:cubicBezTo>
                    <a:pt x="98" y="0"/>
                    <a:pt x="0" y="98"/>
                    <a:pt x="0" y="216"/>
                  </a:cubicBezTo>
                  <a:cubicBezTo>
                    <a:pt x="0" y="329"/>
                    <a:pt x="93" y="427"/>
                    <a:pt x="216" y="427"/>
                  </a:cubicBezTo>
                  <a:cubicBezTo>
                    <a:pt x="334" y="427"/>
                    <a:pt x="427" y="339"/>
                    <a:pt x="427" y="216"/>
                  </a:cubicBezTo>
                  <a:cubicBezTo>
                    <a:pt x="427" y="98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0"/>
            <p:cNvSpPr/>
            <p:nvPr/>
          </p:nvSpPr>
          <p:spPr>
            <a:xfrm>
              <a:off x="1966825" y="4090850"/>
              <a:ext cx="10550" cy="10600"/>
            </a:xfrm>
            <a:custGeom>
              <a:rect b="b" l="l" r="r" t="t"/>
              <a:pathLst>
                <a:path extrusionOk="0" h="424" w="422">
                  <a:moveTo>
                    <a:pt x="230" y="0"/>
                  </a:moveTo>
                  <a:cubicBezTo>
                    <a:pt x="222" y="0"/>
                    <a:pt x="214" y="1"/>
                    <a:pt x="206" y="2"/>
                  </a:cubicBezTo>
                  <a:cubicBezTo>
                    <a:pt x="87" y="2"/>
                    <a:pt x="0" y="94"/>
                    <a:pt x="0" y="218"/>
                  </a:cubicBezTo>
                  <a:cubicBezTo>
                    <a:pt x="0" y="336"/>
                    <a:pt x="93" y="423"/>
                    <a:pt x="211" y="423"/>
                  </a:cubicBezTo>
                  <a:cubicBezTo>
                    <a:pt x="324" y="418"/>
                    <a:pt x="421" y="321"/>
                    <a:pt x="421" y="208"/>
                  </a:cubicBezTo>
                  <a:cubicBezTo>
                    <a:pt x="421" y="93"/>
                    <a:pt x="337" y="0"/>
                    <a:pt x="23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0"/>
            <p:cNvSpPr/>
            <p:nvPr/>
          </p:nvSpPr>
          <p:spPr>
            <a:xfrm>
              <a:off x="2152450" y="4276525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1" y="0"/>
                  </a:moveTo>
                  <a:cubicBezTo>
                    <a:pt x="93" y="0"/>
                    <a:pt x="1" y="88"/>
                    <a:pt x="1" y="206"/>
                  </a:cubicBezTo>
                  <a:cubicBezTo>
                    <a:pt x="1" y="324"/>
                    <a:pt x="88" y="422"/>
                    <a:pt x="211" y="422"/>
                  </a:cubicBezTo>
                  <a:cubicBezTo>
                    <a:pt x="335" y="422"/>
                    <a:pt x="427" y="334"/>
                    <a:pt x="422" y="211"/>
                  </a:cubicBezTo>
                  <a:cubicBezTo>
                    <a:pt x="42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0"/>
            <p:cNvSpPr/>
            <p:nvPr/>
          </p:nvSpPr>
          <p:spPr>
            <a:xfrm>
              <a:off x="1833725" y="4541925"/>
              <a:ext cx="10950" cy="10575"/>
            </a:xfrm>
            <a:custGeom>
              <a:rect b="b" l="l" r="r" t="t"/>
              <a:pathLst>
                <a:path extrusionOk="0" h="423" w="438">
                  <a:moveTo>
                    <a:pt x="217" y="1"/>
                  </a:moveTo>
                  <a:cubicBezTo>
                    <a:pt x="103" y="1"/>
                    <a:pt x="10" y="92"/>
                    <a:pt x="0" y="207"/>
                  </a:cubicBezTo>
                  <a:cubicBezTo>
                    <a:pt x="0" y="320"/>
                    <a:pt x="98" y="422"/>
                    <a:pt x="216" y="422"/>
                  </a:cubicBezTo>
                  <a:cubicBezTo>
                    <a:pt x="339" y="422"/>
                    <a:pt x="432" y="335"/>
                    <a:pt x="432" y="212"/>
                  </a:cubicBezTo>
                  <a:cubicBezTo>
                    <a:pt x="437" y="88"/>
                    <a:pt x="350" y="1"/>
                    <a:pt x="226" y="1"/>
                  </a:cubicBezTo>
                  <a:cubicBezTo>
                    <a:pt x="223" y="1"/>
                    <a:pt x="22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0"/>
            <p:cNvSpPr/>
            <p:nvPr/>
          </p:nvSpPr>
          <p:spPr>
            <a:xfrm>
              <a:off x="1701275" y="4568275"/>
              <a:ext cx="10800" cy="10575"/>
            </a:xfrm>
            <a:custGeom>
              <a:rect b="b" l="l" r="r" t="t"/>
              <a:pathLst>
                <a:path extrusionOk="0" h="423" w="432">
                  <a:moveTo>
                    <a:pt x="212" y="0"/>
                  </a:moveTo>
                  <a:cubicBezTo>
                    <a:pt x="93" y="0"/>
                    <a:pt x="0" y="96"/>
                    <a:pt x="0" y="211"/>
                  </a:cubicBezTo>
                  <a:cubicBezTo>
                    <a:pt x="0" y="329"/>
                    <a:pt x="93" y="422"/>
                    <a:pt x="206" y="422"/>
                  </a:cubicBezTo>
                  <a:cubicBezTo>
                    <a:pt x="212" y="422"/>
                    <a:pt x="218" y="423"/>
                    <a:pt x="224" y="423"/>
                  </a:cubicBezTo>
                  <a:cubicBezTo>
                    <a:pt x="339" y="423"/>
                    <a:pt x="427" y="333"/>
                    <a:pt x="432" y="216"/>
                  </a:cubicBezTo>
                  <a:cubicBezTo>
                    <a:pt x="432" y="93"/>
                    <a:pt x="345" y="1"/>
                    <a:pt x="221" y="1"/>
                  </a:cubicBezTo>
                  <a:cubicBezTo>
                    <a:pt x="218" y="0"/>
                    <a:pt x="215" y="0"/>
                    <a:pt x="21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0"/>
            <p:cNvSpPr/>
            <p:nvPr/>
          </p:nvSpPr>
          <p:spPr>
            <a:xfrm>
              <a:off x="2046475" y="4382250"/>
              <a:ext cx="10550" cy="10825"/>
            </a:xfrm>
            <a:custGeom>
              <a:rect b="b" l="l" r="r" t="t"/>
              <a:pathLst>
                <a:path extrusionOk="0" h="433" w="422">
                  <a:moveTo>
                    <a:pt x="211" y="1"/>
                  </a:moveTo>
                  <a:cubicBezTo>
                    <a:pt x="93" y="11"/>
                    <a:pt x="0" y="98"/>
                    <a:pt x="0" y="216"/>
                  </a:cubicBezTo>
                  <a:cubicBezTo>
                    <a:pt x="0" y="330"/>
                    <a:pt x="93" y="432"/>
                    <a:pt x="211" y="432"/>
                  </a:cubicBezTo>
                  <a:cubicBezTo>
                    <a:pt x="329" y="432"/>
                    <a:pt x="421" y="345"/>
                    <a:pt x="421" y="222"/>
                  </a:cubicBezTo>
                  <a:cubicBezTo>
                    <a:pt x="416" y="103"/>
                    <a:pt x="324" y="1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>
              <a:off x="2099275" y="4276525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16" y="0"/>
                  </a:moveTo>
                  <a:cubicBezTo>
                    <a:pt x="103" y="0"/>
                    <a:pt x="10" y="88"/>
                    <a:pt x="5" y="206"/>
                  </a:cubicBezTo>
                  <a:cubicBezTo>
                    <a:pt x="0" y="324"/>
                    <a:pt x="87" y="422"/>
                    <a:pt x="211" y="422"/>
                  </a:cubicBezTo>
                  <a:cubicBezTo>
                    <a:pt x="334" y="422"/>
                    <a:pt x="432" y="334"/>
                    <a:pt x="432" y="216"/>
                  </a:cubicBezTo>
                  <a:cubicBezTo>
                    <a:pt x="432" y="93"/>
                    <a:pt x="33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1966550" y="4196850"/>
              <a:ext cx="10825" cy="10600"/>
            </a:xfrm>
            <a:custGeom>
              <a:rect b="b" l="l" r="r" t="t"/>
              <a:pathLst>
                <a:path extrusionOk="0" h="424" w="433">
                  <a:moveTo>
                    <a:pt x="208" y="1"/>
                  </a:moveTo>
                  <a:cubicBezTo>
                    <a:pt x="94" y="1"/>
                    <a:pt x="6" y="90"/>
                    <a:pt x="6" y="202"/>
                  </a:cubicBezTo>
                  <a:cubicBezTo>
                    <a:pt x="1" y="325"/>
                    <a:pt x="93" y="423"/>
                    <a:pt x="211" y="423"/>
                  </a:cubicBezTo>
                  <a:cubicBezTo>
                    <a:pt x="215" y="423"/>
                    <a:pt x="218" y="423"/>
                    <a:pt x="221" y="423"/>
                  </a:cubicBezTo>
                  <a:cubicBezTo>
                    <a:pt x="340" y="423"/>
                    <a:pt x="432" y="332"/>
                    <a:pt x="432" y="212"/>
                  </a:cubicBezTo>
                  <a:cubicBezTo>
                    <a:pt x="432" y="99"/>
                    <a:pt x="340" y="7"/>
                    <a:pt x="227" y="1"/>
                  </a:cubicBezTo>
                  <a:cubicBezTo>
                    <a:pt x="221" y="1"/>
                    <a:pt x="214" y="1"/>
                    <a:pt x="208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0"/>
            <p:cNvSpPr/>
            <p:nvPr/>
          </p:nvSpPr>
          <p:spPr>
            <a:xfrm>
              <a:off x="1966550" y="4568275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22" y="1"/>
                  </a:moveTo>
                  <a:cubicBezTo>
                    <a:pt x="104" y="1"/>
                    <a:pt x="16" y="88"/>
                    <a:pt x="6" y="206"/>
                  </a:cubicBezTo>
                  <a:cubicBezTo>
                    <a:pt x="1" y="329"/>
                    <a:pt x="93" y="422"/>
                    <a:pt x="211" y="422"/>
                  </a:cubicBezTo>
                  <a:cubicBezTo>
                    <a:pt x="218" y="422"/>
                    <a:pt x="224" y="423"/>
                    <a:pt x="230" y="423"/>
                  </a:cubicBezTo>
                  <a:cubicBezTo>
                    <a:pt x="344" y="423"/>
                    <a:pt x="432" y="333"/>
                    <a:pt x="432" y="216"/>
                  </a:cubicBezTo>
                  <a:cubicBezTo>
                    <a:pt x="432" y="103"/>
                    <a:pt x="335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0"/>
            <p:cNvSpPr/>
            <p:nvPr/>
          </p:nvSpPr>
          <p:spPr>
            <a:xfrm>
              <a:off x="1568700" y="4276650"/>
              <a:ext cx="10550" cy="10425"/>
            </a:xfrm>
            <a:custGeom>
              <a:rect b="b" l="l" r="r" t="t"/>
              <a:pathLst>
                <a:path extrusionOk="0" h="417" w="422">
                  <a:moveTo>
                    <a:pt x="211" y="1"/>
                  </a:moveTo>
                  <a:cubicBezTo>
                    <a:pt x="98" y="1"/>
                    <a:pt x="0" y="88"/>
                    <a:pt x="0" y="206"/>
                  </a:cubicBezTo>
                  <a:cubicBezTo>
                    <a:pt x="0" y="319"/>
                    <a:pt x="87" y="417"/>
                    <a:pt x="211" y="417"/>
                  </a:cubicBezTo>
                  <a:cubicBezTo>
                    <a:pt x="334" y="417"/>
                    <a:pt x="421" y="319"/>
                    <a:pt x="421" y="211"/>
                  </a:cubicBezTo>
                  <a:cubicBezTo>
                    <a:pt x="421" y="88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0"/>
            <p:cNvSpPr/>
            <p:nvPr/>
          </p:nvSpPr>
          <p:spPr>
            <a:xfrm>
              <a:off x="1833975" y="3904725"/>
              <a:ext cx="10825" cy="10825"/>
            </a:xfrm>
            <a:custGeom>
              <a:rect b="b" l="l" r="r" t="t"/>
              <a:pathLst>
                <a:path extrusionOk="0" h="433" w="433">
                  <a:moveTo>
                    <a:pt x="216" y="1"/>
                  </a:moveTo>
                  <a:cubicBezTo>
                    <a:pt x="98" y="1"/>
                    <a:pt x="1" y="93"/>
                    <a:pt x="1" y="212"/>
                  </a:cubicBezTo>
                  <a:cubicBezTo>
                    <a:pt x="1" y="330"/>
                    <a:pt x="98" y="433"/>
                    <a:pt x="211" y="433"/>
                  </a:cubicBezTo>
                  <a:cubicBezTo>
                    <a:pt x="214" y="433"/>
                    <a:pt x="217" y="433"/>
                    <a:pt x="221" y="433"/>
                  </a:cubicBezTo>
                  <a:cubicBezTo>
                    <a:pt x="339" y="433"/>
                    <a:pt x="432" y="337"/>
                    <a:pt x="432" y="217"/>
                  </a:cubicBezTo>
                  <a:cubicBezTo>
                    <a:pt x="432" y="88"/>
                    <a:pt x="340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0"/>
            <p:cNvSpPr/>
            <p:nvPr/>
          </p:nvSpPr>
          <p:spPr>
            <a:xfrm>
              <a:off x="2046475" y="4276650"/>
              <a:ext cx="10550" cy="10425"/>
            </a:xfrm>
            <a:custGeom>
              <a:rect b="b" l="l" r="r" t="t"/>
              <a:pathLst>
                <a:path extrusionOk="0" h="417" w="422">
                  <a:moveTo>
                    <a:pt x="220" y="0"/>
                  </a:moveTo>
                  <a:cubicBezTo>
                    <a:pt x="217" y="0"/>
                    <a:pt x="214" y="0"/>
                    <a:pt x="211" y="1"/>
                  </a:cubicBezTo>
                  <a:cubicBezTo>
                    <a:pt x="93" y="1"/>
                    <a:pt x="0" y="98"/>
                    <a:pt x="0" y="211"/>
                  </a:cubicBezTo>
                  <a:cubicBezTo>
                    <a:pt x="5" y="329"/>
                    <a:pt x="93" y="417"/>
                    <a:pt x="211" y="417"/>
                  </a:cubicBezTo>
                  <a:cubicBezTo>
                    <a:pt x="329" y="417"/>
                    <a:pt x="421" y="329"/>
                    <a:pt x="421" y="206"/>
                  </a:cubicBezTo>
                  <a:cubicBezTo>
                    <a:pt x="421" y="86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0"/>
            <p:cNvSpPr/>
            <p:nvPr/>
          </p:nvSpPr>
          <p:spPr>
            <a:xfrm>
              <a:off x="1701275" y="4409100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13" y="0"/>
                  </a:moveTo>
                  <a:cubicBezTo>
                    <a:pt x="99" y="0"/>
                    <a:pt x="11" y="101"/>
                    <a:pt x="11" y="211"/>
                  </a:cubicBezTo>
                  <a:cubicBezTo>
                    <a:pt x="1" y="329"/>
                    <a:pt x="94" y="428"/>
                    <a:pt x="205" y="428"/>
                  </a:cubicBezTo>
                  <a:cubicBezTo>
                    <a:pt x="210" y="428"/>
                    <a:pt x="216" y="428"/>
                    <a:pt x="221" y="427"/>
                  </a:cubicBezTo>
                  <a:cubicBezTo>
                    <a:pt x="345" y="417"/>
                    <a:pt x="432" y="330"/>
                    <a:pt x="432" y="211"/>
                  </a:cubicBezTo>
                  <a:cubicBezTo>
                    <a:pt x="427" y="98"/>
                    <a:pt x="334" y="1"/>
                    <a:pt x="221" y="1"/>
                  </a:cubicBezTo>
                  <a:cubicBezTo>
                    <a:pt x="218" y="1"/>
                    <a:pt x="216" y="0"/>
                    <a:pt x="21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0"/>
            <p:cNvSpPr/>
            <p:nvPr/>
          </p:nvSpPr>
          <p:spPr>
            <a:xfrm>
              <a:off x="1913625" y="3931200"/>
              <a:ext cx="10825" cy="10825"/>
            </a:xfrm>
            <a:custGeom>
              <a:rect b="b" l="l" r="r" t="t"/>
              <a:pathLst>
                <a:path extrusionOk="0" h="433" w="433">
                  <a:moveTo>
                    <a:pt x="216" y="1"/>
                  </a:moveTo>
                  <a:cubicBezTo>
                    <a:pt x="103" y="6"/>
                    <a:pt x="6" y="98"/>
                    <a:pt x="6" y="211"/>
                  </a:cubicBezTo>
                  <a:cubicBezTo>
                    <a:pt x="1" y="340"/>
                    <a:pt x="88" y="432"/>
                    <a:pt x="211" y="432"/>
                  </a:cubicBezTo>
                  <a:cubicBezTo>
                    <a:pt x="335" y="432"/>
                    <a:pt x="432" y="340"/>
                    <a:pt x="427" y="211"/>
                  </a:cubicBezTo>
                  <a:cubicBezTo>
                    <a:pt x="427" y="98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0"/>
            <p:cNvSpPr/>
            <p:nvPr/>
          </p:nvSpPr>
          <p:spPr>
            <a:xfrm>
              <a:off x="1488900" y="4037575"/>
              <a:ext cx="11075" cy="10550"/>
            </a:xfrm>
            <a:custGeom>
              <a:rect b="b" l="l" r="r" t="t"/>
              <a:pathLst>
                <a:path extrusionOk="0" h="422" w="443">
                  <a:moveTo>
                    <a:pt x="222" y="0"/>
                  </a:moveTo>
                  <a:cubicBezTo>
                    <a:pt x="88" y="6"/>
                    <a:pt x="1" y="113"/>
                    <a:pt x="11" y="216"/>
                  </a:cubicBezTo>
                  <a:cubicBezTo>
                    <a:pt x="11" y="340"/>
                    <a:pt x="104" y="422"/>
                    <a:pt x="222" y="422"/>
                  </a:cubicBezTo>
                  <a:cubicBezTo>
                    <a:pt x="345" y="422"/>
                    <a:pt x="443" y="324"/>
                    <a:pt x="443" y="211"/>
                  </a:cubicBezTo>
                  <a:cubicBezTo>
                    <a:pt x="443" y="93"/>
                    <a:pt x="340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0"/>
            <p:cNvSpPr/>
            <p:nvPr/>
          </p:nvSpPr>
          <p:spPr>
            <a:xfrm>
              <a:off x="2019875" y="4037450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07" y="0"/>
                  </a:moveTo>
                  <a:cubicBezTo>
                    <a:pt x="93" y="0"/>
                    <a:pt x="0" y="96"/>
                    <a:pt x="0" y="216"/>
                  </a:cubicBezTo>
                  <a:cubicBezTo>
                    <a:pt x="0" y="345"/>
                    <a:pt x="93" y="427"/>
                    <a:pt x="216" y="427"/>
                  </a:cubicBezTo>
                  <a:cubicBezTo>
                    <a:pt x="329" y="427"/>
                    <a:pt x="427" y="329"/>
                    <a:pt x="427" y="216"/>
                  </a:cubicBezTo>
                  <a:cubicBezTo>
                    <a:pt x="427" y="98"/>
                    <a:pt x="329" y="0"/>
                    <a:pt x="216" y="0"/>
                  </a:cubicBezTo>
                  <a:cubicBezTo>
                    <a:pt x="213" y="0"/>
                    <a:pt x="210" y="0"/>
                    <a:pt x="20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0"/>
            <p:cNvSpPr/>
            <p:nvPr/>
          </p:nvSpPr>
          <p:spPr>
            <a:xfrm>
              <a:off x="1648350" y="403757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1" y="0"/>
                  </a:moveTo>
                  <a:cubicBezTo>
                    <a:pt x="103" y="6"/>
                    <a:pt x="0" y="93"/>
                    <a:pt x="0" y="211"/>
                  </a:cubicBezTo>
                  <a:cubicBezTo>
                    <a:pt x="0" y="334"/>
                    <a:pt x="87" y="427"/>
                    <a:pt x="211" y="427"/>
                  </a:cubicBezTo>
                  <a:cubicBezTo>
                    <a:pt x="334" y="427"/>
                    <a:pt x="421" y="340"/>
                    <a:pt x="421" y="216"/>
                  </a:cubicBezTo>
                  <a:cubicBezTo>
                    <a:pt x="421" y="93"/>
                    <a:pt x="32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>
              <a:off x="1648350" y="456840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20" y="0"/>
                  </a:moveTo>
                  <a:cubicBezTo>
                    <a:pt x="217" y="0"/>
                    <a:pt x="214" y="1"/>
                    <a:pt x="211" y="1"/>
                  </a:cubicBezTo>
                  <a:cubicBezTo>
                    <a:pt x="103" y="1"/>
                    <a:pt x="5" y="93"/>
                    <a:pt x="0" y="206"/>
                  </a:cubicBezTo>
                  <a:cubicBezTo>
                    <a:pt x="0" y="330"/>
                    <a:pt x="87" y="427"/>
                    <a:pt x="211" y="427"/>
                  </a:cubicBezTo>
                  <a:cubicBezTo>
                    <a:pt x="334" y="427"/>
                    <a:pt x="421" y="335"/>
                    <a:pt x="421" y="211"/>
                  </a:cubicBezTo>
                  <a:cubicBezTo>
                    <a:pt x="421" y="96"/>
                    <a:pt x="334" y="0"/>
                    <a:pt x="22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1833975" y="4329450"/>
              <a:ext cx="10825" cy="10825"/>
            </a:xfrm>
            <a:custGeom>
              <a:rect b="b" l="l" r="r" t="t"/>
              <a:pathLst>
                <a:path extrusionOk="0" h="433" w="433">
                  <a:moveTo>
                    <a:pt x="211" y="1"/>
                  </a:moveTo>
                  <a:cubicBezTo>
                    <a:pt x="98" y="6"/>
                    <a:pt x="1" y="103"/>
                    <a:pt x="1" y="222"/>
                  </a:cubicBezTo>
                  <a:cubicBezTo>
                    <a:pt x="1" y="340"/>
                    <a:pt x="98" y="432"/>
                    <a:pt x="216" y="432"/>
                  </a:cubicBezTo>
                  <a:cubicBezTo>
                    <a:pt x="340" y="427"/>
                    <a:pt x="432" y="335"/>
                    <a:pt x="432" y="211"/>
                  </a:cubicBezTo>
                  <a:cubicBezTo>
                    <a:pt x="422" y="93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1913625" y="4249900"/>
              <a:ext cx="10825" cy="10850"/>
            </a:xfrm>
            <a:custGeom>
              <a:rect b="b" l="l" r="r" t="t"/>
              <a:pathLst>
                <a:path extrusionOk="0" h="434" w="433">
                  <a:moveTo>
                    <a:pt x="226" y="1"/>
                  </a:moveTo>
                  <a:cubicBezTo>
                    <a:pt x="221" y="1"/>
                    <a:pt x="216" y="1"/>
                    <a:pt x="211" y="2"/>
                  </a:cubicBezTo>
                  <a:cubicBezTo>
                    <a:pt x="88" y="2"/>
                    <a:pt x="1" y="94"/>
                    <a:pt x="6" y="228"/>
                  </a:cubicBezTo>
                  <a:cubicBezTo>
                    <a:pt x="6" y="336"/>
                    <a:pt x="103" y="433"/>
                    <a:pt x="216" y="433"/>
                  </a:cubicBezTo>
                  <a:cubicBezTo>
                    <a:pt x="335" y="433"/>
                    <a:pt x="432" y="331"/>
                    <a:pt x="432" y="218"/>
                  </a:cubicBezTo>
                  <a:cubicBezTo>
                    <a:pt x="422" y="95"/>
                    <a:pt x="324" y="1"/>
                    <a:pt x="22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1701525" y="387840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1"/>
                  </a:moveTo>
                  <a:cubicBezTo>
                    <a:pt x="93" y="1"/>
                    <a:pt x="1" y="103"/>
                    <a:pt x="1" y="216"/>
                  </a:cubicBezTo>
                  <a:cubicBezTo>
                    <a:pt x="1" y="335"/>
                    <a:pt x="88" y="422"/>
                    <a:pt x="206" y="422"/>
                  </a:cubicBezTo>
                  <a:cubicBezTo>
                    <a:pt x="324" y="422"/>
                    <a:pt x="417" y="335"/>
                    <a:pt x="422" y="216"/>
                  </a:cubicBezTo>
                  <a:cubicBezTo>
                    <a:pt x="422" y="98"/>
                    <a:pt x="32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1807525" y="39313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1" y="1"/>
                  </a:moveTo>
                  <a:cubicBezTo>
                    <a:pt x="93" y="11"/>
                    <a:pt x="0" y="98"/>
                    <a:pt x="0" y="217"/>
                  </a:cubicBezTo>
                  <a:cubicBezTo>
                    <a:pt x="0" y="335"/>
                    <a:pt x="87" y="427"/>
                    <a:pt x="211" y="427"/>
                  </a:cubicBezTo>
                  <a:cubicBezTo>
                    <a:pt x="334" y="427"/>
                    <a:pt x="421" y="335"/>
                    <a:pt x="421" y="217"/>
                  </a:cubicBezTo>
                  <a:cubicBezTo>
                    <a:pt x="427" y="98"/>
                    <a:pt x="32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1515625" y="4276525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22" y="0"/>
                  </a:moveTo>
                  <a:cubicBezTo>
                    <a:pt x="104" y="0"/>
                    <a:pt x="1" y="93"/>
                    <a:pt x="1" y="211"/>
                  </a:cubicBezTo>
                  <a:cubicBezTo>
                    <a:pt x="1" y="324"/>
                    <a:pt x="93" y="422"/>
                    <a:pt x="217" y="422"/>
                  </a:cubicBezTo>
                  <a:cubicBezTo>
                    <a:pt x="335" y="422"/>
                    <a:pt x="427" y="324"/>
                    <a:pt x="427" y="211"/>
                  </a:cubicBezTo>
                  <a:cubicBezTo>
                    <a:pt x="427" y="93"/>
                    <a:pt x="335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1807525" y="42499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1" y="1"/>
                  </a:moveTo>
                  <a:cubicBezTo>
                    <a:pt x="87" y="1"/>
                    <a:pt x="0" y="93"/>
                    <a:pt x="0" y="217"/>
                  </a:cubicBezTo>
                  <a:cubicBezTo>
                    <a:pt x="5" y="330"/>
                    <a:pt x="93" y="427"/>
                    <a:pt x="211" y="427"/>
                  </a:cubicBezTo>
                  <a:cubicBezTo>
                    <a:pt x="334" y="427"/>
                    <a:pt x="427" y="330"/>
                    <a:pt x="427" y="217"/>
                  </a:cubicBezTo>
                  <a:cubicBezTo>
                    <a:pt x="427" y="93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2019875" y="456827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07" y="0"/>
                  </a:moveTo>
                  <a:cubicBezTo>
                    <a:pt x="93" y="0"/>
                    <a:pt x="0" y="91"/>
                    <a:pt x="0" y="211"/>
                  </a:cubicBezTo>
                  <a:cubicBezTo>
                    <a:pt x="0" y="333"/>
                    <a:pt x="84" y="423"/>
                    <a:pt x="198" y="423"/>
                  </a:cubicBezTo>
                  <a:cubicBezTo>
                    <a:pt x="204" y="423"/>
                    <a:pt x="210" y="422"/>
                    <a:pt x="216" y="422"/>
                  </a:cubicBezTo>
                  <a:cubicBezTo>
                    <a:pt x="329" y="422"/>
                    <a:pt x="427" y="329"/>
                    <a:pt x="427" y="211"/>
                  </a:cubicBezTo>
                  <a:cubicBezTo>
                    <a:pt x="422" y="93"/>
                    <a:pt x="329" y="1"/>
                    <a:pt x="216" y="1"/>
                  </a:cubicBezTo>
                  <a:cubicBezTo>
                    <a:pt x="213" y="0"/>
                    <a:pt x="210" y="0"/>
                    <a:pt x="20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1807650" y="4462150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195" y="0"/>
                  </a:moveTo>
                  <a:cubicBezTo>
                    <a:pt x="89" y="0"/>
                    <a:pt x="0" y="99"/>
                    <a:pt x="0" y="212"/>
                  </a:cubicBezTo>
                  <a:cubicBezTo>
                    <a:pt x="0" y="335"/>
                    <a:pt x="88" y="422"/>
                    <a:pt x="211" y="422"/>
                  </a:cubicBezTo>
                  <a:cubicBezTo>
                    <a:pt x="329" y="422"/>
                    <a:pt x="422" y="325"/>
                    <a:pt x="422" y="212"/>
                  </a:cubicBezTo>
                  <a:cubicBezTo>
                    <a:pt x="422" y="93"/>
                    <a:pt x="324" y="1"/>
                    <a:pt x="211" y="1"/>
                  </a:cubicBezTo>
                  <a:cubicBezTo>
                    <a:pt x="206" y="0"/>
                    <a:pt x="200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1913750" y="4462150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196" y="0"/>
                  </a:moveTo>
                  <a:cubicBezTo>
                    <a:pt x="90" y="0"/>
                    <a:pt x="1" y="99"/>
                    <a:pt x="1" y="212"/>
                  </a:cubicBezTo>
                  <a:cubicBezTo>
                    <a:pt x="1" y="335"/>
                    <a:pt x="93" y="422"/>
                    <a:pt x="211" y="422"/>
                  </a:cubicBezTo>
                  <a:cubicBezTo>
                    <a:pt x="335" y="422"/>
                    <a:pt x="427" y="325"/>
                    <a:pt x="427" y="212"/>
                  </a:cubicBezTo>
                  <a:cubicBezTo>
                    <a:pt x="427" y="93"/>
                    <a:pt x="330" y="1"/>
                    <a:pt x="211" y="1"/>
                  </a:cubicBezTo>
                  <a:cubicBezTo>
                    <a:pt x="206" y="0"/>
                    <a:pt x="201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1462700" y="41701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08" y="0"/>
                  </a:moveTo>
                  <a:cubicBezTo>
                    <a:pt x="99" y="0"/>
                    <a:pt x="1" y="101"/>
                    <a:pt x="1" y="211"/>
                  </a:cubicBezTo>
                  <a:cubicBezTo>
                    <a:pt x="1" y="327"/>
                    <a:pt x="84" y="427"/>
                    <a:pt x="202" y="427"/>
                  </a:cubicBezTo>
                  <a:cubicBezTo>
                    <a:pt x="205" y="427"/>
                    <a:pt x="208" y="427"/>
                    <a:pt x="211" y="427"/>
                  </a:cubicBezTo>
                  <a:cubicBezTo>
                    <a:pt x="335" y="427"/>
                    <a:pt x="417" y="335"/>
                    <a:pt x="432" y="211"/>
                  </a:cubicBezTo>
                  <a:cubicBezTo>
                    <a:pt x="422" y="98"/>
                    <a:pt x="335" y="1"/>
                    <a:pt x="216" y="1"/>
                  </a:cubicBezTo>
                  <a:cubicBezTo>
                    <a:pt x="214" y="0"/>
                    <a:pt x="211" y="0"/>
                    <a:pt x="208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1462575" y="4329325"/>
              <a:ext cx="10550" cy="10825"/>
            </a:xfrm>
            <a:custGeom>
              <a:rect b="b" l="l" r="r" t="t"/>
              <a:pathLst>
                <a:path extrusionOk="0" h="433" w="422">
                  <a:moveTo>
                    <a:pt x="211" y="0"/>
                  </a:moveTo>
                  <a:cubicBezTo>
                    <a:pt x="93" y="6"/>
                    <a:pt x="0" y="98"/>
                    <a:pt x="0" y="211"/>
                  </a:cubicBezTo>
                  <a:cubicBezTo>
                    <a:pt x="0" y="334"/>
                    <a:pt x="93" y="432"/>
                    <a:pt x="211" y="432"/>
                  </a:cubicBezTo>
                  <a:cubicBezTo>
                    <a:pt x="335" y="432"/>
                    <a:pt x="422" y="340"/>
                    <a:pt x="422" y="216"/>
                  </a:cubicBezTo>
                  <a:cubicBezTo>
                    <a:pt x="422" y="98"/>
                    <a:pt x="324" y="6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2178925" y="4197000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21" y="0"/>
                  </a:moveTo>
                  <a:cubicBezTo>
                    <a:pt x="218" y="0"/>
                    <a:pt x="214" y="0"/>
                    <a:pt x="211" y="1"/>
                  </a:cubicBezTo>
                  <a:cubicBezTo>
                    <a:pt x="98" y="1"/>
                    <a:pt x="0" y="93"/>
                    <a:pt x="0" y="211"/>
                  </a:cubicBezTo>
                  <a:cubicBezTo>
                    <a:pt x="0" y="329"/>
                    <a:pt x="103" y="422"/>
                    <a:pt x="216" y="422"/>
                  </a:cubicBezTo>
                  <a:cubicBezTo>
                    <a:pt x="339" y="422"/>
                    <a:pt x="432" y="329"/>
                    <a:pt x="432" y="206"/>
                  </a:cubicBezTo>
                  <a:cubicBezTo>
                    <a:pt x="432" y="86"/>
                    <a:pt x="340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1701275" y="42499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6" y="1"/>
                  </a:moveTo>
                  <a:cubicBezTo>
                    <a:pt x="93" y="1"/>
                    <a:pt x="0" y="93"/>
                    <a:pt x="0" y="217"/>
                  </a:cubicBezTo>
                  <a:cubicBezTo>
                    <a:pt x="0" y="330"/>
                    <a:pt x="98" y="427"/>
                    <a:pt x="216" y="427"/>
                  </a:cubicBezTo>
                  <a:cubicBezTo>
                    <a:pt x="329" y="427"/>
                    <a:pt x="427" y="335"/>
                    <a:pt x="427" y="217"/>
                  </a:cubicBezTo>
                  <a:cubicBezTo>
                    <a:pt x="427" y="93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1674800" y="43294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1" y="1"/>
                  </a:moveTo>
                  <a:cubicBezTo>
                    <a:pt x="93" y="1"/>
                    <a:pt x="1" y="98"/>
                    <a:pt x="1" y="211"/>
                  </a:cubicBezTo>
                  <a:cubicBezTo>
                    <a:pt x="1" y="335"/>
                    <a:pt x="93" y="427"/>
                    <a:pt x="206" y="427"/>
                  </a:cubicBezTo>
                  <a:cubicBezTo>
                    <a:pt x="330" y="427"/>
                    <a:pt x="427" y="329"/>
                    <a:pt x="427" y="211"/>
                  </a:cubicBezTo>
                  <a:cubicBezTo>
                    <a:pt x="432" y="98"/>
                    <a:pt x="330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1993275" y="4276525"/>
              <a:ext cx="10575" cy="10550"/>
            </a:xfrm>
            <a:custGeom>
              <a:rect b="b" l="l" r="r" t="t"/>
              <a:pathLst>
                <a:path extrusionOk="0" h="422" w="423">
                  <a:moveTo>
                    <a:pt x="211" y="0"/>
                  </a:moveTo>
                  <a:cubicBezTo>
                    <a:pt x="98" y="0"/>
                    <a:pt x="6" y="88"/>
                    <a:pt x="1" y="206"/>
                  </a:cubicBezTo>
                  <a:cubicBezTo>
                    <a:pt x="1" y="324"/>
                    <a:pt x="88" y="422"/>
                    <a:pt x="211" y="422"/>
                  </a:cubicBezTo>
                  <a:cubicBezTo>
                    <a:pt x="335" y="422"/>
                    <a:pt x="422" y="334"/>
                    <a:pt x="422" y="211"/>
                  </a:cubicBezTo>
                  <a:cubicBezTo>
                    <a:pt x="422" y="88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1993275" y="4329450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11" y="1"/>
                  </a:moveTo>
                  <a:cubicBezTo>
                    <a:pt x="98" y="1"/>
                    <a:pt x="1" y="93"/>
                    <a:pt x="1" y="206"/>
                  </a:cubicBezTo>
                  <a:cubicBezTo>
                    <a:pt x="1" y="329"/>
                    <a:pt x="98" y="427"/>
                    <a:pt x="211" y="427"/>
                  </a:cubicBezTo>
                  <a:cubicBezTo>
                    <a:pt x="335" y="427"/>
                    <a:pt x="422" y="335"/>
                    <a:pt x="422" y="211"/>
                  </a:cubicBezTo>
                  <a:cubicBezTo>
                    <a:pt x="422" y="98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1674800" y="4117225"/>
              <a:ext cx="10575" cy="10450"/>
            </a:xfrm>
            <a:custGeom>
              <a:rect b="b" l="l" r="r" t="t"/>
              <a:pathLst>
                <a:path extrusionOk="0" h="418" w="423">
                  <a:moveTo>
                    <a:pt x="211" y="0"/>
                  </a:moveTo>
                  <a:cubicBezTo>
                    <a:pt x="93" y="0"/>
                    <a:pt x="1" y="88"/>
                    <a:pt x="1" y="211"/>
                  </a:cubicBezTo>
                  <a:cubicBezTo>
                    <a:pt x="1" y="324"/>
                    <a:pt x="89" y="417"/>
                    <a:pt x="195" y="417"/>
                  </a:cubicBezTo>
                  <a:cubicBezTo>
                    <a:pt x="200" y="417"/>
                    <a:pt x="206" y="417"/>
                    <a:pt x="211" y="417"/>
                  </a:cubicBezTo>
                  <a:cubicBezTo>
                    <a:pt x="330" y="417"/>
                    <a:pt x="422" y="324"/>
                    <a:pt x="422" y="211"/>
                  </a:cubicBezTo>
                  <a:cubicBezTo>
                    <a:pt x="42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2019875" y="4196875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16" y="0"/>
                  </a:moveTo>
                  <a:cubicBezTo>
                    <a:pt x="93" y="0"/>
                    <a:pt x="0" y="88"/>
                    <a:pt x="0" y="211"/>
                  </a:cubicBezTo>
                  <a:cubicBezTo>
                    <a:pt x="0" y="331"/>
                    <a:pt x="88" y="422"/>
                    <a:pt x="206" y="422"/>
                  </a:cubicBezTo>
                  <a:cubicBezTo>
                    <a:pt x="210" y="422"/>
                    <a:pt x="213" y="422"/>
                    <a:pt x="216" y="422"/>
                  </a:cubicBezTo>
                  <a:cubicBezTo>
                    <a:pt x="329" y="417"/>
                    <a:pt x="427" y="324"/>
                    <a:pt x="427" y="211"/>
                  </a:cubicBezTo>
                  <a:cubicBezTo>
                    <a:pt x="432" y="93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1966675" y="3878400"/>
              <a:ext cx="10825" cy="10600"/>
            </a:xfrm>
            <a:custGeom>
              <a:rect b="b" l="l" r="r" t="t"/>
              <a:pathLst>
                <a:path extrusionOk="0" h="424" w="433">
                  <a:moveTo>
                    <a:pt x="217" y="1"/>
                  </a:moveTo>
                  <a:cubicBezTo>
                    <a:pt x="99" y="1"/>
                    <a:pt x="1" y="98"/>
                    <a:pt x="1" y="216"/>
                  </a:cubicBezTo>
                  <a:cubicBezTo>
                    <a:pt x="1" y="331"/>
                    <a:pt x="99" y="424"/>
                    <a:pt x="199" y="424"/>
                  </a:cubicBezTo>
                  <a:cubicBezTo>
                    <a:pt x="207" y="424"/>
                    <a:pt x="214" y="423"/>
                    <a:pt x="222" y="422"/>
                  </a:cubicBezTo>
                  <a:cubicBezTo>
                    <a:pt x="345" y="417"/>
                    <a:pt x="433" y="329"/>
                    <a:pt x="427" y="206"/>
                  </a:cubicBezTo>
                  <a:cubicBezTo>
                    <a:pt x="427" y="98"/>
                    <a:pt x="33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2205500" y="4329450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22" y="1"/>
                  </a:moveTo>
                  <a:cubicBezTo>
                    <a:pt x="98" y="1"/>
                    <a:pt x="1" y="93"/>
                    <a:pt x="1" y="211"/>
                  </a:cubicBezTo>
                  <a:cubicBezTo>
                    <a:pt x="1" y="335"/>
                    <a:pt x="93" y="427"/>
                    <a:pt x="206" y="427"/>
                  </a:cubicBezTo>
                  <a:cubicBezTo>
                    <a:pt x="330" y="427"/>
                    <a:pt x="427" y="329"/>
                    <a:pt x="427" y="211"/>
                  </a:cubicBezTo>
                  <a:cubicBezTo>
                    <a:pt x="427" y="98"/>
                    <a:pt x="335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2019750" y="3878400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11" y="1"/>
                  </a:moveTo>
                  <a:cubicBezTo>
                    <a:pt x="98" y="1"/>
                    <a:pt x="5" y="93"/>
                    <a:pt x="5" y="211"/>
                  </a:cubicBezTo>
                  <a:cubicBezTo>
                    <a:pt x="0" y="335"/>
                    <a:pt x="93" y="422"/>
                    <a:pt x="211" y="422"/>
                  </a:cubicBezTo>
                  <a:cubicBezTo>
                    <a:pt x="334" y="422"/>
                    <a:pt x="432" y="329"/>
                    <a:pt x="432" y="211"/>
                  </a:cubicBezTo>
                  <a:cubicBezTo>
                    <a:pt x="432" y="93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1833975" y="4276650"/>
              <a:ext cx="10825" cy="10425"/>
            </a:xfrm>
            <a:custGeom>
              <a:rect b="b" l="l" r="r" t="t"/>
              <a:pathLst>
                <a:path extrusionOk="0" h="417" w="433">
                  <a:moveTo>
                    <a:pt x="211" y="1"/>
                  </a:moveTo>
                  <a:cubicBezTo>
                    <a:pt x="93" y="1"/>
                    <a:pt x="1" y="98"/>
                    <a:pt x="1" y="211"/>
                  </a:cubicBezTo>
                  <a:cubicBezTo>
                    <a:pt x="1" y="329"/>
                    <a:pt x="93" y="417"/>
                    <a:pt x="216" y="417"/>
                  </a:cubicBezTo>
                  <a:cubicBezTo>
                    <a:pt x="340" y="412"/>
                    <a:pt x="432" y="329"/>
                    <a:pt x="422" y="211"/>
                  </a:cubicBezTo>
                  <a:cubicBezTo>
                    <a:pt x="422" y="88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1648200" y="4249925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17" y="1"/>
                  </a:moveTo>
                  <a:cubicBezTo>
                    <a:pt x="93" y="1"/>
                    <a:pt x="1" y="98"/>
                    <a:pt x="1" y="217"/>
                  </a:cubicBezTo>
                  <a:cubicBezTo>
                    <a:pt x="1" y="330"/>
                    <a:pt x="104" y="427"/>
                    <a:pt x="217" y="427"/>
                  </a:cubicBezTo>
                  <a:cubicBezTo>
                    <a:pt x="335" y="427"/>
                    <a:pt x="427" y="330"/>
                    <a:pt x="427" y="217"/>
                  </a:cubicBezTo>
                  <a:cubicBezTo>
                    <a:pt x="427" y="93"/>
                    <a:pt x="34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1648350" y="3931325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1" y="1"/>
                  </a:moveTo>
                  <a:cubicBezTo>
                    <a:pt x="98" y="11"/>
                    <a:pt x="0" y="98"/>
                    <a:pt x="0" y="217"/>
                  </a:cubicBezTo>
                  <a:cubicBezTo>
                    <a:pt x="0" y="330"/>
                    <a:pt x="87" y="427"/>
                    <a:pt x="211" y="427"/>
                  </a:cubicBezTo>
                  <a:cubicBezTo>
                    <a:pt x="334" y="427"/>
                    <a:pt x="421" y="345"/>
                    <a:pt x="421" y="217"/>
                  </a:cubicBezTo>
                  <a:cubicBezTo>
                    <a:pt x="421" y="98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1701275" y="39313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21" y="1"/>
                  </a:moveTo>
                  <a:cubicBezTo>
                    <a:pt x="103" y="1"/>
                    <a:pt x="0" y="98"/>
                    <a:pt x="0" y="217"/>
                  </a:cubicBezTo>
                  <a:cubicBezTo>
                    <a:pt x="0" y="335"/>
                    <a:pt x="93" y="427"/>
                    <a:pt x="216" y="427"/>
                  </a:cubicBezTo>
                  <a:cubicBezTo>
                    <a:pt x="334" y="427"/>
                    <a:pt x="427" y="335"/>
                    <a:pt x="427" y="217"/>
                  </a:cubicBezTo>
                  <a:cubicBezTo>
                    <a:pt x="427" y="98"/>
                    <a:pt x="334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1966825" y="39313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1" y="1"/>
                  </a:moveTo>
                  <a:cubicBezTo>
                    <a:pt x="93" y="1"/>
                    <a:pt x="0" y="98"/>
                    <a:pt x="0" y="217"/>
                  </a:cubicBezTo>
                  <a:cubicBezTo>
                    <a:pt x="0" y="335"/>
                    <a:pt x="87" y="427"/>
                    <a:pt x="211" y="427"/>
                  </a:cubicBezTo>
                  <a:cubicBezTo>
                    <a:pt x="329" y="427"/>
                    <a:pt x="421" y="335"/>
                    <a:pt x="427" y="217"/>
                  </a:cubicBezTo>
                  <a:cubicBezTo>
                    <a:pt x="427" y="98"/>
                    <a:pt x="32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1489175" y="4409100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11" y="1"/>
                  </a:moveTo>
                  <a:cubicBezTo>
                    <a:pt x="98" y="1"/>
                    <a:pt x="0" y="93"/>
                    <a:pt x="0" y="206"/>
                  </a:cubicBezTo>
                  <a:cubicBezTo>
                    <a:pt x="0" y="335"/>
                    <a:pt x="82" y="427"/>
                    <a:pt x="206" y="427"/>
                  </a:cubicBezTo>
                  <a:cubicBezTo>
                    <a:pt x="329" y="427"/>
                    <a:pt x="427" y="335"/>
                    <a:pt x="422" y="222"/>
                  </a:cubicBezTo>
                  <a:cubicBezTo>
                    <a:pt x="432" y="103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1515500" y="3958050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22" y="1"/>
                  </a:moveTo>
                  <a:cubicBezTo>
                    <a:pt x="98" y="1"/>
                    <a:pt x="1" y="98"/>
                    <a:pt x="6" y="211"/>
                  </a:cubicBezTo>
                  <a:cubicBezTo>
                    <a:pt x="11" y="329"/>
                    <a:pt x="103" y="422"/>
                    <a:pt x="222" y="422"/>
                  </a:cubicBezTo>
                  <a:cubicBezTo>
                    <a:pt x="227" y="422"/>
                    <a:pt x="233" y="423"/>
                    <a:pt x="238" y="423"/>
                  </a:cubicBezTo>
                  <a:cubicBezTo>
                    <a:pt x="344" y="423"/>
                    <a:pt x="432" y="329"/>
                    <a:pt x="432" y="211"/>
                  </a:cubicBezTo>
                  <a:cubicBezTo>
                    <a:pt x="432" y="88"/>
                    <a:pt x="340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1780800" y="4223350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21" y="0"/>
                  </a:moveTo>
                  <a:cubicBezTo>
                    <a:pt x="103" y="0"/>
                    <a:pt x="5" y="87"/>
                    <a:pt x="5" y="206"/>
                  </a:cubicBezTo>
                  <a:cubicBezTo>
                    <a:pt x="0" y="324"/>
                    <a:pt x="93" y="421"/>
                    <a:pt x="211" y="421"/>
                  </a:cubicBezTo>
                  <a:cubicBezTo>
                    <a:pt x="334" y="421"/>
                    <a:pt x="432" y="334"/>
                    <a:pt x="432" y="216"/>
                  </a:cubicBezTo>
                  <a:cubicBezTo>
                    <a:pt x="432" y="98"/>
                    <a:pt x="334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1966825" y="440910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02" y="0"/>
                  </a:moveTo>
                  <a:cubicBezTo>
                    <a:pt x="88" y="0"/>
                    <a:pt x="0" y="96"/>
                    <a:pt x="0" y="211"/>
                  </a:cubicBezTo>
                  <a:cubicBezTo>
                    <a:pt x="0" y="335"/>
                    <a:pt x="87" y="427"/>
                    <a:pt x="211" y="427"/>
                  </a:cubicBezTo>
                  <a:cubicBezTo>
                    <a:pt x="329" y="427"/>
                    <a:pt x="427" y="330"/>
                    <a:pt x="421" y="211"/>
                  </a:cubicBezTo>
                  <a:cubicBezTo>
                    <a:pt x="421" y="98"/>
                    <a:pt x="324" y="1"/>
                    <a:pt x="211" y="1"/>
                  </a:cubicBezTo>
                  <a:cubicBezTo>
                    <a:pt x="208" y="0"/>
                    <a:pt x="205" y="0"/>
                    <a:pt x="20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1489175" y="4249925"/>
              <a:ext cx="10550" cy="10825"/>
            </a:xfrm>
            <a:custGeom>
              <a:rect b="b" l="l" r="r" t="t"/>
              <a:pathLst>
                <a:path extrusionOk="0" h="433" w="422">
                  <a:moveTo>
                    <a:pt x="202" y="1"/>
                  </a:moveTo>
                  <a:cubicBezTo>
                    <a:pt x="88" y="1"/>
                    <a:pt x="0" y="91"/>
                    <a:pt x="0" y="206"/>
                  </a:cubicBezTo>
                  <a:cubicBezTo>
                    <a:pt x="0" y="330"/>
                    <a:pt x="93" y="427"/>
                    <a:pt x="211" y="432"/>
                  </a:cubicBezTo>
                  <a:cubicBezTo>
                    <a:pt x="329" y="432"/>
                    <a:pt x="422" y="330"/>
                    <a:pt x="422" y="217"/>
                  </a:cubicBezTo>
                  <a:cubicBezTo>
                    <a:pt x="416" y="98"/>
                    <a:pt x="329" y="1"/>
                    <a:pt x="211" y="1"/>
                  </a:cubicBezTo>
                  <a:cubicBezTo>
                    <a:pt x="208" y="1"/>
                    <a:pt x="205" y="1"/>
                    <a:pt x="20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2046475" y="3958050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211" y="1"/>
                  </a:moveTo>
                  <a:cubicBezTo>
                    <a:pt x="93" y="1"/>
                    <a:pt x="0" y="88"/>
                    <a:pt x="0" y="206"/>
                  </a:cubicBezTo>
                  <a:cubicBezTo>
                    <a:pt x="0" y="319"/>
                    <a:pt x="93" y="422"/>
                    <a:pt x="211" y="422"/>
                  </a:cubicBezTo>
                  <a:cubicBezTo>
                    <a:pt x="216" y="422"/>
                    <a:pt x="222" y="423"/>
                    <a:pt x="227" y="423"/>
                  </a:cubicBezTo>
                  <a:cubicBezTo>
                    <a:pt x="333" y="423"/>
                    <a:pt x="421" y="329"/>
                    <a:pt x="421" y="211"/>
                  </a:cubicBezTo>
                  <a:cubicBezTo>
                    <a:pt x="421" y="88"/>
                    <a:pt x="32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2205500" y="411735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17" y="1"/>
                  </a:moveTo>
                  <a:cubicBezTo>
                    <a:pt x="93" y="1"/>
                    <a:pt x="1" y="88"/>
                    <a:pt x="1" y="216"/>
                  </a:cubicBezTo>
                  <a:cubicBezTo>
                    <a:pt x="11" y="335"/>
                    <a:pt x="98" y="422"/>
                    <a:pt x="217" y="422"/>
                  </a:cubicBezTo>
                  <a:cubicBezTo>
                    <a:pt x="335" y="422"/>
                    <a:pt x="432" y="329"/>
                    <a:pt x="432" y="211"/>
                  </a:cubicBezTo>
                  <a:cubicBezTo>
                    <a:pt x="432" y="88"/>
                    <a:pt x="335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1489175" y="398452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1" y="0"/>
                  </a:moveTo>
                  <a:cubicBezTo>
                    <a:pt x="93" y="0"/>
                    <a:pt x="0" y="87"/>
                    <a:pt x="0" y="211"/>
                  </a:cubicBezTo>
                  <a:cubicBezTo>
                    <a:pt x="0" y="334"/>
                    <a:pt x="93" y="427"/>
                    <a:pt x="211" y="427"/>
                  </a:cubicBezTo>
                  <a:cubicBezTo>
                    <a:pt x="329" y="427"/>
                    <a:pt x="422" y="329"/>
                    <a:pt x="422" y="211"/>
                  </a:cubicBezTo>
                  <a:cubicBezTo>
                    <a:pt x="416" y="98"/>
                    <a:pt x="32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1674800" y="4435800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03" y="1"/>
                  </a:moveTo>
                  <a:cubicBezTo>
                    <a:pt x="89" y="1"/>
                    <a:pt x="1" y="90"/>
                    <a:pt x="1" y="207"/>
                  </a:cubicBezTo>
                  <a:cubicBezTo>
                    <a:pt x="1" y="320"/>
                    <a:pt x="93" y="418"/>
                    <a:pt x="206" y="423"/>
                  </a:cubicBezTo>
                  <a:cubicBezTo>
                    <a:pt x="330" y="423"/>
                    <a:pt x="427" y="325"/>
                    <a:pt x="427" y="212"/>
                  </a:cubicBezTo>
                  <a:cubicBezTo>
                    <a:pt x="427" y="94"/>
                    <a:pt x="335" y="1"/>
                    <a:pt x="222" y="1"/>
                  </a:cubicBezTo>
                  <a:cubicBezTo>
                    <a:pt x="215" y="1"/>
                    <a:pt x="209" y="1"/>
                    <a:pt x="20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1833975" y="4435575"/>
              <a:ext cx="10825" cy="10800"/>
            </a:xfrm>
            <a:custGeom>
              <a:rect b="b" l="l" r="r" t="t"/>
              <a:pathLst>
                <a:path extrusionOk="0" h="432" w="433">
                  <a:moveTo>
                    <a:pt x="211" y="0"/>
                  </a:moveTo>
                  <a:cubicBezTo>
                    <a:pt x="88" y="5"/>
                    <a:pt x="1" y="103"/>
                    <a:pt x="1" y="221"/>
                  </a:cubicBezTo>
                  <a:cubicBezTo>
                    <a:pt x="1" y="344"/>
                    <a:pt x="98" y="432"/>
                    <a:pt x="216" y="432"/>
                  </a:cubicBezTo>
                  <a:cubicBezTo>
                    <a:pt x="340" y="427"/>
                    <a:pt x="432" y="334"/>
                    <a:pt x="432" y="216"/>
                  </a:cubicBezTo>
                  <a:cubicBezTo>
                    <a:pt x="43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1993150" y="443557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6" y="0"/>
                  </a:moveTo>
                  <a:cubicBezTo>
                    <a:pt x="93" y="0"/>
                    <a:pt x="0" y="103"/>
                    <a:pt x="6" y="221"/>
                  </a:cubicBezTo>
                  <a:cubicBezTo>
                    <a:pt x="6" y="334"/>
                    <a:pt x="103" y="427"/>
                    <a:pt x="216" y="427"/>
                  </a:cubicBezTo>
                  <a:cubicBezTo>
                    <a:pt x="340" y="427"/>
                    <a:pt x="427" y="334"/>
                    <a:pt x="427" y="216"/>
                  </a:cubicBezTo>
                  <a:cubicBezTo>
                    <a:pt x="427" y="93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1648350" y="4196875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0"/>
                  </a:moveTo>
                  <a:cubicBezTo>
                    <a:pt x="98" y="0"/>
                    <a:pt x="0" y="88"/>
                    <a:pt x="0" y="206"/>
                  </a:cubicBezTo>
                  <a:cubicBezTo>
                    <a:pt x="0" y="319"/>
                    <a:pt x="98" y="422"/>
                    <a:pt x="211" y="422"/>
                  </a:cubicBezTo>
                  <a:cubicBezTo>
                    <a:pt x="334" y="422"/>
                    <a:pt x="421" y="334"/>
                    <a:pt x="421" y="211"/>
                  </a:cubicBezTo>
                  <a:cubicBezTo>
                    <a:pt x="421" y="88"/>
                    <a:pt x="32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2019875" y="398452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6" y="0"/>
                  </a:moveTo>
                  <a:cubicBezTo>
                    <a:pt x="93" y="0"/>
                    <a:pt x="0" y="87"/>
                    <a:pt x="0" y="211"/>
                  </a:cubicBezTo>
                  <a:cubicBezTo>
                    <a:pt x="0" y="334"/>
                    <a:pt x="93" y="427"/>
                    <a:pt x="216" y="427"/>
                  </a:cubicBezTo>
                  <a:cubicBezTo>
                    <a:pt x="329" y="416"/>
                    <a:pt x="427" y="329"/>
                    <a:pt x="427" y="211"/>
                  </a:cubicBezTo>
                  <a:cubicBezTo>
                    <a:pt x="432" y="98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1887175" y="4223350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211" y="0"/>
                  </a:moveTo>
                  <a:cubicBezTo>
                    <a:pt x="98" y="0"/>
                    <a:pt x="5" y="87"/>
                    <a:pt x="0" y="206"/>
                  </a:cubicBezTo>
                  <a:cubicBezTo>
                    <a:pt x="0" y="324"/>
                    <a:pt x="82" y="421"/>
                    <a:pt x="206" y="421"/>
                  </a:cubicBezTo>
                  <a:cubicBezTo>
                    <a:pt x="212" y="422"/>
                    <a:pt x="218" y="422"/>
                    <a:pt x="223" y="422"/>
                  </a:cubicBezTo>
                  <a:cubicBezTo>
                    <a:pt x="333" y="422"/>
                    <a:pt x="421" y="333"/>
                    <a:pt x="416" y="216"/>
                  </a:cubicBezTo>
                  <a:cubicBezTo>
                    <a:pt x="421" y="103"/>
                    <a:pt x="32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1648200" y="4461900"/>
              <a:ext cx="10700" cy="10825"/>
            </a:xfrm>
            <a:custGeom>
              <a:rect b="b" l="l" r="r" t="t"/>
              <a:pathLst>
                <a:path extrusionOk="0" h="433" w="428">
                  <a:moveTo>
                    <a:pt x="212" y="1"/>
                  </a:moveTo>
                  <a:cubicBezTo>
                    <a:pt x="93" y="1"/>
                    <a:pt x="1" y="103"/>
                    <a:pt x="1" y="222"/>
                  </a:cubicBezTo>
                  <a:cubicBezTo>
                    <a:pt x="6" y="335"/>
                    <a:pt x="93" y="432"/>
                    <a:pt x="212" y="432"/>
                  </a:cubicBezTo>
                  <a:cubicBezTo>
                    <a:pt x="215" y="432"/>
                    <a:pt x="219" y="433"/>
                    <a:pt x="222" y="433"/>
                  </a:cubicBezTo>
                  <a:cubicBezTo>
                    <a:pt x="345" y="433"/>
                    <a:pt x="427" y="347"/>
                    <a:pt x="427" y="227"/>
                  </a:cubicBezTo>
                  <a:cubicBezTo>
                    <a:pt x="427" y="103"/>
                    <a:pt x="335" y="11"/>
                    <a:pt x="21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1701275" y="4461900"/>
              <a:ext cx="10800" cy="10825"/>
            </a:xfrm>
            <a:custGeom>
              <a:rect b="b" l="l" r="r" t="t"/>
              <a:pathLst>
                <a:path extrusionOk="0" h="433" w="432">
                  <a:moveTo>
                    <a:pt x="211" y="1"/>
                  </a:moveTo>
                  <a:cubicBezTo>
                    <a:pt x="98" y="1"/>
                    <a:pt x="0" y="103"/>
                    <a:pt x="0" y="222"/>
                  </a:cubicBezTo>
                  <a:cubicBezTo>
                    <a:pt x="0" y="345"/>
                    <a:pt x="98" y="432"/>
                    <a:pt x="221" y="432"/>
                  </a:cubicBezTo>
                  <a:cubicBezTo>
                    <a:pt x="345" y="432"/>
                    <a:pt x="432" y="335"/>
                    <a:pt x="427" y="206"/>
                  </a:cubicBezTo>
                  <a:cubicBezTo>
                    <a:pt x="427" y="93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1568700" y="4011225"/>
              <a:ext cx="10800" cy="10575"/>
            </a:xfrm>
            <a:custGeom>
              <a:rect b="b" l="l" r="r" t="t"/>
              <a:pathLst>
                <a:path extrusionOk="0" h="423" w="432">
                  <a:moveTo>
                    <a:pt x="216" y="1"/>
                  </a:moveTo>
                  <a:cubicBezTo>
                    <a:pt x="87" y="1"/>
                    <a:pt x="0" y="83"/>
                    <a:pt x="5" y="212"/>
                  </a:cubicBezTo>
                  <a:cubicBezTo>
                    <a:pt x="5" y="325"/>
                    <a:pt x="103" y="422"/>
                    <a:pt x="216" y="422"/>
                  </a:cubicBezTo>
                  <a:cubicBezTo>
                    <a:pt x="334" y="422"/>
                    <a:pt x="432" y="325"/>
                    <a:pt x="432" y="212"/>
                  </a:cubicBezTo>
                  <a:cubicBezTo>
                    <a:pt x="432" y="88"/>
                    <a:pt x="339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1621875" y="4011225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194" y="0"/>
                  </a:moveTo>
                  <a:cubicBezTo>
                    <a:pt x="80" y="0"/>
                    <a:pt x="1" y="94"/>
                    <a:pt x="1" y="212"/>
                  </a:cubicBezTo>
                  <a:cubicBezTo>
                    <a:pt x="1" y="325"/>
                    <a:pt x="93" y="422"/>
                    <a:pt x="211" y="422"/>
                  </a:cubicBezTo>
                  <a:cubicBezTo>
                    <a:pt x="324" y="417"/>
                    <a:pt x="422" y="325"/>
                    <a:pt x="422" y="212"/>
                  </a:cubicBezTo>
                  <a:cubicBezTo>
                    <a:pt x="422" y="93"/>
                    <a:pt x="335" y="1"/>
                    <a:pt x="211" y="1"/>
                  </a:cubicBezTo>
                  <a:cubicBezTo>
                    <a:pt x="205" y="0"/>
                    <a:pt x="199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1966825" y="4462150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194" y="0"/>
                  </a:moveTo>
                  <a:cubicBezTo>
                    <a:pt x="84" y="0"/>
                    <a:pt x="0" y="94"/>
                    <a:pt x="0" y="212"/>
                  </a:cubicBezTo>
                  <a:cubicBezTo>
                    <a:pt x="0" y="335"/>
                    <a:pt x="87" y="422"/>
                    <a:pt x="211" y="422"/>
                  </a:cubicBezTo>
                  <a:cubicBezTo>
                    <a:pt x="329" y="422"/>
                    <a:pt x="427" y="335"/>
                    <a:pt x="421" y="212"/>
                  </a:cubicBezTo>
                  <a:cubicBezTo>
                    <a:pt x="421" y="93"/>
                    <a:pt x="324" y="1"/>
                    <a:pt x="211" y="1"/>
                  </a:cubicBezTo>
                  <a:cubicBezTo>
                    <a:pt x="205" y="0"/>
                    <a:pt x="199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1515625" y="4488750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17" y="1"/>
                  </a:moveTo>
                  <a:cubicBezTo>
                    <a:pt x="98" y="1"/>
                    <a:pt x="1" y="98"/>
                    <a:pt x="1" y="211"/>
                  </a:cubicBezTo>
                  <a:cubicBezTo>
                    <a:pt x="1" y="327"/>
                    <a:pt x="94" y="422"/>
                    <a:pt x="208" y="422"/>
                  </a:cubicBezTo>
                  <a:cubicBezTo>
                    <a:pt x="211" y="422"/>
                    <a:pt x="214" y="422"/>
                    <a:pt x="217" y="422"/>
                  </a:cubicBezTo>
                  <a:cubicBezTo>
                    <a:pt x="335" y="422"/>
                    <a:pt x="427" y="330"/>
                    <a:pt x="427" y="206"/>
                  </a:cubicBezTo>
                  <a:cubicBezTo>
                    <a:pt x="422" y="93"/>
                    <a:pt x="33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2046200" y="4488750"/>
              <a:ext cx="10950" cy="10700"/>
            </a:xfrm>
            <a:custGeom>
              <a:rect b="b" l="l" r="r" t="t"/>
              <a:pathLst>
                <a:path extrusionOk="0" h="428" w="438">
                  <a:moveTo>
                    <a:pt x="218" y="0"/>
                  </a:moveTo>
                  <a:cubicBezTo>
                    <a:pt x="99" y="0"/>
                    <a:pt x="11" y="96"/>
                    <a:pt x="11" y="206"/>
                  </a:cubicBezTo>
                  <a:cubicBezTo>
                    <a:pt x="1" y="324"/>
                    <a:pt x="98" y="427"/>
                    <a:pt x="222" y="427"/>
                  </a:cubicBezTo>
                  <a:cubicBezTo>
                    <a:pt x="335" y="427"/>
                    <a:pt x="432" y="335"/>
                    <a:pt x="432" y="222"/>
                  </a:cubicBezTo>
                  <a:cubicBezTo>
                    <a:pt x="438" y="98"/>
                    <a:pt x="350" y="1"/>
                    <a:pt x="227" y="1"/>
                  </a:cubicBezTo>
                  <a:cubicBezTo>
                    <a:pt x="224" y="1"/>
                    <a:pt x="221" y="0"/>
                    <a:pt x="218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1648200" y="451522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2" y="0"/>
                  </a:moveTo>
                  <a:cubicBezTo>
                    <a:pt x="93" y="0"/>
                    <a:pt x="1" y="98"/>
                    <a:pt x="1" y="216"/>
                  </a:cubicBezTo>
                  <a:cubicBezTo>
                    <a:pt x="1" y="329"/>
                    <a:pt x="93" y="427"/>
                    <a:pt x="212" y="427"/>
                  </a:cubicBezTo>
                  <a:cubicBezTo>
                    <a:pt x="335" y="427"/>
                    <a:pt x="427" y="334"/>
                    <a:pt x="427" y="216"/>
                  </a:cubicBezTo>
                  <a:cubicBezTo>
                    <a:pt x="427" y="93"/>
                    <a:pt x="340" y="0"/>
                    <a:pt x="21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2019875" y="440910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06" y="1"/>
                  </a:moveTo>
                  <a:cubicBezTo>
                    <a:pt x="93" y="1"/>
                    <a:pt x="0" y="98"/>
                    <a:pt x="0" y="211"/>
                  </a:cubicBezTo>
                  <a:cubicBezTo>
                    <a:pt x="0" y="335"/>
                    <a:pt x="93" y="427"/>
                    <a:pt x="216" y="427"/>
                  </a:cubicBezTo>
                  <a:cubicBezTo>
                    <a:pt x="334" y="427"/>
                    <a:pt x="427" y="330"/>
                    <a:pt x="427" y="211"/>
                  </a:cubicBezTo>
                  <a:cubicBezTo>
                    <a:pt x="427" y="98"/>
                    <a:pt x="324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1435975" y="4249925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22" y="1"/>
                  </a:moveTo>
                  <a:cubicBezTo>
                    <a:pt x="93" y="1"/>
                    <a:pt x="1" y="88"/>
                    <a:pt x="11" y="206"/>
                  </a:cubicBezTo>
                  <a:cubicBezTo>
                    <a:pt x="11" y="330"/>
                    <a:pt x="98" y="427"/>
                    <a:pt x="222" y="427"/>
                  </a:cubicBezTo>
                  <a:cubicBezTo>
                    <a:pt x="330" y="427"/>
                    <a:pt x="432" y="335"/>
                    <a:pt x="432" y="222"/>
                  </a:cubicBezTo>
                  <a:cubicBezTo>
                    <a:pt x="432" y="98"/>
                    <a:pt x="345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2205500" y="42233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7" y="0"/>
                  </a:moveTo>
                  <a:cubicBezTo>
                    <a:pt x="98" y="0"/>
                    <a:pt x="1" y="87"/>
                    <a:pt x="1" y="206"/>
                  </a:cubicBezTo>
                  <a:cubicBezTo>
                    <a:pt x="1" y="324"/>
                    <a:pt x="88" y="421"/>
                    <a:pt x="206" y="421"/>
                  </a:cubicBezTo>
                  <a:cubicBezTo>
                    <a:pt x="330" y="421"/>
                    <a:pt x="427" y="334"/>
                    <a:pt x="427" y="216"/>
                  </a:cubicBezTo>
                  <a:cubicBezTo>
                    <a:pt x="427" y="103"/>
                    <a:pt x="33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1489175" y="419687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1" y="0"/>
                  </a:moveTo>
                  <a:cubicBezTo>
                    <a:pt x="93" y="0"/>
                    <a:pt x="0" y="88"/>
                    <a:pt x="0" y="211"/>
                  </a:cubicBezTo>
                  <a:cubicBezTo>
                    <a:pt x="0" y="334"/>
                    <a:pt x="93" y="422"/>
                    <a:pt x="211" y="427"/>
                  </a:cubicBezTo>
                  <a:cubicBezTo>
                    <a:pt x="329" y="427"/>
                    <a:pt x="422" y="324"/>
                    <a:pt x="422" y="211"/>
                  </a:cubicBezTo>
                  <a:cubicBezTo>
                    <a:pt x="422" y="93"/>
                    <a:pt x="32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0"/>
            <p:cNvSpPr/>
            <p:nvPr/>
          </p:nvSpPr>
          <p:spPr>
            <a:xfrm>
              <a:off x="1993275" y="4011200"/>
              <a:ext cx="10700" cy="10600"/>
            </a:xfrm>
            <a:custGeom>
              <a:rect b="b" l="l" r="r" t="t"/>
              <a:pathLst>
                <a:path extrusionOk="0" h="424" w="428">
                  <a:moveTo>
                    <a:pt x="192" y="0"/>
                  </a:moveTo>
                  <a:cubicBezTo>
                    <a:pt x="96" y="0"/>
                    <a:pt x="1" y="80"/>
                    <a:pt x="1" y="213"/>
                  </a:cubicBezTo>
                  <a:cubicBezTo>
                    <a:pt x="1" y="326"/>
                    <a:pt x="103" y="423"/>
                    <a:pt x="216" y="423"/>
                  </a:cubicBezTo>
                  <a:cubicBezTo>
                    <a:pt x="335" y="423"/>
                    <a:pt x="427" y="326"/>
                    <a:pt x="427" y="213"/>
                  </a:cubicBezTo>
                  <a:cubicBezTo>
                    <a:pt x="427" y="89"/>
                    <a:pt x="340" y="2"/>
                    <a:pt x="216" y="2"/>
                  </a:cubicBezTo>
                  <a:cubicBezTo>
                    <a:pt x="208" y="1"/>
                    <a:pt x="200" y="0"/>
                    <a:pt x="19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2099400" y="4011200"/>
              <a:ext cx="10800" cy="10600"/>
            </a:xfrm>
            <a:custGeom>
              <a:rect b="b" l="l" r="r" t="t"/>
              <a:pathLst>
                <a:path extrusionOk="0" h="424" w="432">
                  <a:moveTo>
                    <a:pt x="233" y="0"/>
                  </a:moveTo>
                  <a:cubicBezTo>
                    <a:pt x="225" y="0"/>
                    <a:pt x="218" y="1"/>
                    <a:pt x="211" y="2"/>
                  </a:cubicBezTo>
                  <a:cubicBezTo>
                    <a:pt x="93" y="2"/>
                    <a:pt x="0" y="89"/>
                    <a:pt x="0" y="213"/>
                  </a:cubicBezTo>
                  <a:cubicBezTo>
                    <a:pt x="5" y="326"/>
                    <a:pt x="98" y="423"/>
                    <a:pt x="211" y="423"/>
                  </a:cubicBezTo>
                  <a:cubicBezTo>
                    <a:pt x="214" y="423"/>
                    <a:pt x="217" y="424"/>
                    <a:pt x="219" y="424"/>
                  </a:cubicBezTo>
                  <a:cubicBezTo>
                    <a:pt x="334" y="424"/>
                    <a:pt x="427" y="323"/>
                    <a:pt x="427" y="213"/>
                  </a:cubicBezTo>
                  <a:cubicBezTo>
                    <a:pt x="432" y="93"/>
                    <a:pt x="330" y="0"/>
                    <a:pt x="23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2019875" y="451522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06" y="0"/>
                  </a:moveTo>
                  <a:cubicBezTo>
                    <a:pt x="93" y="0"/>
                    <a:pt x="0" y="98"/>
                    <a:pt x="0" y="221"/>
                  </a:cubicBezTo>
                  <a:cubicBezTo>
                    <a:pt x="0" y="334"/>
                    <a:pt x="93" y="427"/>
                    <a:pt x="206" y="427"/>
                  </a:cubicBezTo>
                  <a:cubicBezTo>
                    <a:pt x="329" y="427"/>
                    <a:pt x="427" y="329"/>
                    <a:pt x="427" y="216"/>
                  </a:cubicBezTo>
                  <a:cubicBezTo>
                    <a:pt x="427" y="98"/>
                    <a:pt x="32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1568700" y="4541675"/>
              <a:ext cx="10550" cy="10825"/>
            </a:xfrm>
            <a:custGeom>
              <a:rect b="b" l="l" r="r" t="t"/>
              <a:pathLst>
                <a:path extrusionOk="0" h="433" w="422">
                  <a:moveTo>
                    <a:pt x="206" y="1"/>
                  </a:moveTo>
                  <a:cubicBezTo>
                    <a:pt x="87" y="11"/>
                    <a:pt x="0" y="98"/>
                    <a:pt x="0" y="217"/>
                  </a:cubicBezTo>
                  <a:cubicBezTo>
                    <a:pt x="0" y="340"/>
                    <a:pt x="98" y="432"/>
                    <a:pt x="211" y="432"/>
                  </a:cubicBezTo>
                  <a:cubicBezTo>
                    <a:pt x="329" y="432"/>
                    <a:pt x="421" y="330"/>
                    <a:pt x="421" y="217"/>
                  </a:cubicBezTo>
                  <a:cubicBezTo>
                    <a:pt x="421" y="93"/>
                    <a:pt x="319" y="6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1621875" y="4541925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219" y="1"/>
                  </a:moveTo>
                  <a:cubicBezTo>
                    <a:pt x="216" y="1"/>
                    <a:pt x="214" y="1"/>
                    <a:pt x="211" y="1"/>
                  </a:cubicBezTo>
                  <a:cubicBezTo>
                    <a:pt x="88" y="1"/>
                    <a:pt x="1" y="88"/>
                    <a:pt x="1" y="207"/>
                  </a:cubicBezTo>
                  <a:cubicBezTo>
                    <a:pt x="1" y="320"/>
                    <a:pt x="93" y="422"/>
                    <a:pt x="211" y="422"/>
                  </a:cubicBezTo>
                  <a:cubicBezTo>
                    <a:pt x="324" y="422"/>
                    <a:pt x="422" y="320"/>
                    <a:pt x="422" y="207"/>
                  </a:cubicBezTo>
                  <a:cubicBezTo>
                    <a:pt x="422" y="101"/>
                    <a:pt x="324" y="1"/>
                    <a:pt x="219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2152450" y="4011200"/>
              <a:ext cx="10550" cy="10600"/>
            </a:xfrm>
            <a:custGeom>
              <a:rect b="b" l="l" r="r" t="t"/>
              <a:pathLst>
                <a:path extrusionOk="0" h="424" w="422">
                  <a:moveTo>
                    <a:pt x="194" y="0"/>
                  </a:moveTo>
                  <a:cubicBezTo>
                    <a:pt x="95" y="0"/>
                    <a:pt x="5" y="93"/>
                    <a:pt x="1" y="202"/>
                  </a:cubicBezTo>
                  <a:cubicBezTo>
                    <a:pt x="1" y="326"/>
                    <a:pt x="93" y="423"/>
                    <a:pt x="211" y="423"/>
                  </a:cubicBezTo>
                  <a:cubicBezTo>
                    <a:pt x="324" y="423"/>
                    <a:pt x="422" y="321"/>
                    <a:pt x="422" y="202"/>
                  </a:cubicBezTo>
                  <a:cubicBezTo>
                    <a:pt x="422" y="89"/>
                    <a:pt x="335" y="2"/>
                    <a:pt x="216" y="2"/>
                  </a:cubicBezTo>
                  <a:cubicBezTo>
                    <a:pt x="209" y="1"/>
                    <a:pt x="2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1993275" y="4541900"/>
              <a:ext cx="10700" cy="10600"/>
            </a:xfrm>
            <a:custGeom>
              <a:rect b="b" l="l" r="r" t="t"/>
              <a:pathLst>
                <a:path extrusionOk="0" h="424" w="428">
                  <a:moveTo>
                    <a:pt x="195" y="0"/>
                  </a:moveTo>
                  <a:cubicBezTo>
                    <a:pt x="107" y="0"/>
                    <a:pt x="6" y="85"/>
                    <a:pt x="6" y="213"/>
                  </a:cubicBezTo>
                  <a:cubicBezTo>
                    <a:pt x="1" y="331"/>
                    <a:pt x="103" y="423"/>
                    <a:pt x="216" y="423"/>
                  </a:cubicBezTo>
                  <a:cubicBezTo>
                    <a:pt x="335" y="418"/>
                    <a:pt x="427" y="331"/>
                    <a:pt x="427" y="213"/>
                  </a:cubicBezTo>
                  <a:cubicBezTo>
                    <a:pt x="427" y="89"/>
                    <a:pt x="340" y="2"/>
                    <a:pt x="216" y="2"/>
                  </a:cubicBezTo>
                  <a:cubicBezTo>
                    <a:pt x="209" y="1"/>
                    <a:pt x="2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0"/>
            <p:cNvSpPr/>
            <p:nvPr/>
          </p:nvSpPr>
          <p:spPr>
            <a:xfrm>
              <a:off x="1462575" y="4276525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0"/>
                  </a:moveTo>
                  <a:cubicBezTo>
                    <a:pt x="93" y="0"/>
                    <a:pt x="0" y="93"/>
                    <a:pt x="0" y="211"/>
                  </a:cubicBezTo>
                  <a:cubicBezTo>
                    <a:pt x="0" y="324"/>
                    <a:pt x="88" y="422"/>
                    <a:pt x="206" y="422"/>
                  </a:cubicBezTo>
                  <a:cubicBezTo>
                    <a:pt x="335" y="422"/>
                    <a:pt x="422" y="334"/>
                    <a:pt x="422" y="216"/>
                  </a:cubicBezTo>
                  <a:cubicBezTo>
                    <a:pt x="422" y="93"/>
                    <a:pt x="32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0"/>
            <p:cNvSpPr/>
            <p:nvPr/>
          </p:nvSpPr>
          <p:spPr>
            <a:xfrm>
              <a:off x="2179050" y="42499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1" y="1"/>
                  </a:moveTo>
                  <a:cubicBezTo>
                    <a:pt x="98" y="1"/>
                    <a:pt x="0" y="98"/>
                    <a:pt x="0" y="217"/>
                  </a:cubicBezTo>
                  <a:cubicBezTo>
                    <a:pt x="0" y="330"/>
                    <a:pt x="103" y="427"/>
                    <a:pt x="221" y="427"/>
                  </a:cubicBezTo>
                  <a:cubicBezTo>
                    <a:pt x="334" y="427"/>
                    <a:pt x="427" y="330"/>
                    <a:pt x="427" y="217"/>
                  </a:cubicBezTo>
                  <a:cubicBezTo>
                    <a:pt x="427" y="93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0"/>
            <p:cNvSpPr/>
            <p:nvPr/>
          </p:nvSpPr>
          <p:spPr>
            <a:xfrm>
              <a:off x="1674800" y="42233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1" y="0"/>
                  </a:moveTo>
                  <a:cubicBezTo>
                    <a:pt x="98" y="0"/>
                    <a:pt x="1" y="87"/>
                    <a:pt x="1" y="206"/>
                  </a:cubicBezTo>
                  <a:cubicBezTo>
                    <a:pt x="1" y="324"/>
                    <a:pt x="83" y="421"/>
                    <a:pt x="206" y="421"/>
                  </a:cubicBezTo>
                  <a:cubicBezTo>
                    <a:pt x="330" y="421"/>
                    <a:pt x="427" y="334"/>
                    <a:pt x="422" y="216"/>
                  </a:cubicBezTo>
                  <a:cubicBezTo>
                    <a:pt x="422" y="103"/>
                    <a:pt x="330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1993275" y="4170150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11" y="1"/>
                  </a:moveTo>
                  <a:cubicBezTo>
                    <a:pt x="98" y="6"/>
                    <a:pt x="1" y="98"/>
                    <a:pt x="1" y="211"/>
                  </a:cubicBezTo>
                  <a:cubicBezTo>
                    <a:pt x="1" y="329"/>
                    <a:pt x="88" y="427"/>
                    <a:pt x="211" y="427"/>
                  </a:cubicBezTo>
                  <a:cubicBezTo>
                    <a:pt x="215" y="427"/>
                    <a:pt x="218" y="427"/>
                    <a:pt x="221" y="427"/>
                  </a:cubicBezTo>
                  <a:cubicBezTo>
                    <a:pt x="339" y="427"/>
                    <a:pt x="422" y="336"/>
                    <a:pt x="422" y="211"/>
                  </a:cubicBezTo>
                  <a:cubicBezTo>
                    <a:pt x="422" y="98"/>
                    <a:pt x="330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2019875" y="4249925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1" y="1"/>
                  </a:moveTo>
                  <a:cubicBezTo>
                    <a:pt x="88" y="1"/>
                    <a:pt x="0" y="91"/>
                    <a:pt x="0" y="206"/>
                  </a:cubicBezTo>
                  <a:cubicBezTo>
                    <a:pt x="0" y="330"/>
                    <a:pt x="93" y="427"/>
                    <a:pt x="216" y="427"/>
                  </a:cubicBezTo>
                  <a:cubicBezTo>
                    <a:pt x="329" y="427"/>
                    <a:pt x="432" y="330"/>
                    <a:pt x="432" y="217"/>
                  </a:cubicBezTo>
                  <a:cubicBezTo>
                    <a:pt x="427" y="98"/>
                    <a:pt x="334" y="1"/>
                    <a:pt x="221" y="1"/>
                  </a:cubicBezTo>
                  <a:cubicBezTo>
                    <a:pt x="218" y="1"/>
                    <a:pt x="21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0"/>
            <p:cNvSpPr/>
            <p:nvPr/>
          </p:nvSpPr>
          <p:spPr>
            <a:xfrm>
              <a:off x="1966825" y="42499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1" y="1"/>
                  </a:moveTo>
                  <a:cubicBezTo>
                    <a:pt x="87" y="1"/>
                    <a:pt x="0" y="93"/>
                    <a:pt x="5" y="217"/>
                  </a:cubicBezTo>
                  <a:cubicBezTo>
                    <a:pt x="10" y="330"/>
                    <a:pt x="103" y="427"/>
                    <a:pt x="216" y="427"/>
                  </a:cubicBezTo>
                  <a:cubicBezTo>
                    <a:pt x="219" y="427"/>
                    <a:pt x="222" y="427"/>
                    <a:pt x="224" y="427"/>
                  </a:cubicBezTo>
                  <a:cubicBezTo>
                    <a:pt x="338" y="427"/>
                    <a:pt x="427" y="327"/>
                    <a:pt x="427" y="217"/>
                  </a:cubicBezTo>
                  <a:cubicBezTo>
                    <a:pt x="421" y="93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0"/>
            <p:cNvSpPr/>
            <p:nvPr/>
          </p:nvSpPr>
          <p:spPr>
            <a:xfrm>
              <a:off x="1462575" y="422335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0"/>
                  </a:moveTo>
                  <a:cubicBezTo>
                    <a:pt x="93" y="0"/>
                    <a:pt x="0" y="98"/>
                    <a:pt x="0" y="206"/>
                  </a:cubicBezTo>
                  <a:cubicBezTo>
                    <a:pt x="0" y="324"/>
                    <a:pt x="88" y="421"/>
                    <a:pt x="211" y="421"/>
                  </a:cubicBezTo>
                  <a:cubicBezTo>
                    <a:pt x="335" y="421"/>
                    <a:pt x="422" y="334"/>
                    <a:pt x="422" y="211"/>
                  </a:cubicBezTo>
                  <a:cubicBezTo>
                    <a:pt x="422" y="98"/>
                    <a:pt x="32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1648200" y="4090500"/>
              <a:ext cx="10700" cy="10825"/>
            </a:xfrm>
            <a:custGeom>
              <a:rect b="b" l="l" r="r" t="t"/>
              <a:pathLst>
                <a:path extrusionOk="0" h="433" w="428">
                  <a:moveTo>
                    <a:pt x="217" y="1"/>
                  </a:moveTo>
                  <a:cubicBezTo>
                    <a:pt x="104" y="1"/>
                    <a:pt x="6" y="98"/>
                    <a:pt x="6" y="211"/>
                  </a:cubicBezTo>
                  <a:cubicBezTo>
                    <a:pt x="1" y="335"/>
                    <a:pt x="104" y="432"/>
                    <a:pt x="217" y="432"/>
                  </a:cubicBezTo>
                  <a:cubicBezTo>
                    <a:pt x="340" y="432"/>
                    <a:pt x="427" y="340"/>
                    <a:pt x="427" y="222"/>
                  </a:cubicBezTo>
                  <a:cubicBezTo>
                    <a:pt x="427" y="98"/>
                    <a:pt x="335" y="6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1993275" y="4223350"/>
              <a:ext cx="10575" cy="10550"/>
            </a:xfrm>
            <a:custGeom>
              <a:rect b="b" l="l" r="r" t="t"/>
              <a:pathLst>
                <a:path extrusionOk="0" h="422" w="423">
                  <a:moveTo>
                    <a:pt x="211" y="0"/>
                  </a:moveTo>
                  <a:cubicBezTo>
                    <a:pt x="98" y="0"/>
                    <a:pt x="1" y="98"/>
                    <a:pt x="1" y="206"/>
                  </a:cubicBezTo>
                  <a:cubicBezTo>
                    <a:pt x="1" y="324"/>
                    <a:pt x="88" y="421"/>
                    <a:pt x="211" y="421"/>
                  </a:cubicBezTo>
                  <a:cubicBezTo>
                    <a:pt x="335" y="421"/>
                    <a:pt x="422" y="334"/>
                    <a:pt x="422" y="211"/>
                  </a:cubicBezTo>
                  <a:cubicBezTo>
                    <a:pt x="422" y="98"/>
                    <a:pt x="330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2179050" y="4090500"/>
              <a:ext cx="10675" cy="10825"/>
            </a:xfrm>
            <a:custGeom>
              <a:rect b="b" l="l" r="r" t="t"/>
              <a:pathLst>
                <a:path extrusionOk="0" h="433" w="427">
                  <a:moveTo>
                    <a:pt x="211" y="1"/>
                  </a:moveTo>
                  <a:cubicBezTo>
                    <a:pt x="98" y="1"/>
                    <a:pt x="0" y="103"/>
                    <a:pt x="0" y="222"/>
                  </a:cubicBezTo>
                  <a:cubicBezTo>
                    <a:pt x="0" y="335"/>
                    <a:pt x="98" y="432"/>
                    <a:pt x="211" y="432"/>
                  </a:cubicBezTo>
                  <a:cubicBezTo>
                    <a:pt x="334" y="432"/>
                    <a:pt x="427" y="340"/>
                    <a:pt x="427" y="222"/>
                  </a:cubicBezTo>
                  <a:cubicBezTo>
                    <a:pt x="427" y="98"/>
                    <a:pt x="329" y="6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2019875" y="4462150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16" y="1"/>
                  </a:moveTo>
                  <a:cubicBezTo>
                    <a:pt x="93" y="1"/>
                    <a:pt x="0" y="93"/>
                    <a:pt x="0" y="217"/>
                  </a:cubicBezTo>
                  <a:cubicBezTo>
                    <a:pt x="0" y="337"/>
                    <a:pt x="88" y="423"/>
                    <a:pt x="206" y="423"/>
                  </a:cubicBezTo>
                  <a:cubicBezTo>
                    <a:pt x="209" y="423"/>
                    <a:pt x="213" y="422"/>
                    <a:pt x="216" y="422"/>
                  </a:cubicBezTo>
                  <a:cubicBezTo>
                    <a:pt x="329" y="422"/>
                    <a:pt x="427" y="335"/>
                    <a:pt x="427" y="217"/>
                  </a:cubicBezTo>
                  <a:cubicBezTo>
                    <a:pt x="432" y="99"/>
                    <a:pt x="329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2205500" y="4276525"/>
              <a:ext cx="10950" cy="10550"/>
            </a:xfrm>
            <a:custGeom>
              <a:rect b="b" l="l" r="r" t="t"/>
              <a:pathLst>
                <a:path extrusionOk="0" h="422" w="438">
                  <a:moveTo>
                    <a:pt x="222" y="0"/>
                  </a:moveTo>
                  <a:cubicBezTo>
                    <a:pt x="98" y="0"/>
                    <a:pt x="11" y="88"/>
                    <a:pt x="11" y="206"/>
                  </a:cubicBezTo>
                  <a:cubicBezTo>
                    <a:pt x="1" y="334"/>
                    <a:pt x="93" y="422"/>
                    <a:pt x="217" y="422"/>
                  </a:cubicBezTo>
                  <a:cubicBezTo>
                    <a:pt x="335" y="422"/>
                    <a:pt x="427" y="324"/>
                    <a:pt x="438" y="211"/>
                  </a:cubicBezTo>
                  <a:cubicBezTo>
                    <a:pt x="438" y="93"/>
                    <a:pt x="345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0"/>
            <p:cNvSpPr/>
            <p:nvPr/>
          </p:nvSpPr>
          <p:spPr>
            <a:xfrm>
              <a:off x="1621625" y="4488750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21" y="1"/>
                  </a:moveTo>
                  <a:cubicBezTo>
                    <a:pt x="103" y="1"/>
                    <a:pt x="5" y="93"/>
                    <a:pt x="5" y="206"/>
                  </a:cubicBezTo>
                  <a:cubicBezTo>
                    <a:pt x="0" y="324"/>
                    <a:pt x="98" y="427"/>
                    <a:pt x="216" y="427"/>
                  </a:cubicBezTo>
                  <a:cubicBezTo>
                    <a:pt x="329" y="427"/>
                    <a:pt x="432" y="330"/>
                    <a:pt x="432" y="211"/>
                  </a:cubicBezTo>
                  <a:cubicBezTo>
                    <a:pt x="432" y="93"/>
                    <a:pt x="334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0"/>
            <p:cNvSpPr/>
            <p:nvPr/>
          </p:nvSpPr>
          <p:spPr>
            <a:xfrm>
              <a:off x="1674800" y="4488750"/>
              <a:ext cx="10825" cy="10825"/>
            </a:xfrm>
            <a:custGeom>
              <a:rect b="b" l="l" r="r" t="t"/>
              <a:pathLst>
                <a:path extrusionOk="0" h="433" w="433">
                  <a:moveTo>
                    <a:pt x="211" y="1"/>
                  </a:moveTo>
                  <a:cubicBezTo>
                    <a:pt x="93" y="1"/>
                    <a:pt x="1" y="93"/>
                    <a:pt x="6" y="227"/>
                  </a:cubicBezTo>
                  <a:cubicBezTo>
                    <a:pt x="16" y="340"/>
                    <a:pt x="103" y="432"/>
                    <a:pt x="222" y="432"/>
                  </a:cubicBezTo>
                  <a:cubicBezTo>
                    <a:pt x="335" y="432"/>
                    <a:pt x="432" y="330"/>
                    <a:pt x="432" y="211"/>
                  </a:cubicBezTo>
                  <a:cubicBezTo>
                    <a:pt x="432" y="93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0"/>
            <p:cNvSpPr/>
            <p:nvPr/>
          </p:nvSpPr>
          <p:spPr>
            <a:xfrm>
              <a:off x="1993275" y="4488750"/>
              <a:ext cx="10575" cy="10825"/>
            </a:xfrm>
            <a:custGeom>
              <a:rect b="b" l="l" r="r" t="t"/>
              <a:pathLst>
                <a:path extrusionOk="0" h="433" w="423">
                  <a:moveTo>
                    <a:pt x="211" y="1"/>
                  </a:moveTo>
                  <a:cubicBezTo>
                    <a:pt x="88" y="1"/>
                    <a:pt x="1" y="98"/>
                    <a:pt x="1" y="227"/>
                  </a:cubicBezTo>
                  <a:cubicBezTo>
                    <a:pt x="1" y="335"/>
                    <a:pt x="98" y="432"/>
                    <a:pt x="211" y="432"/>
                  </a:cubicBezTo>
                  <a:cubicBezTo>
                    <a:pt x="330" y="432"/>
                    <a:pt x="422" y="335"/>
                    <a:pt x="422" y="211"/>
                  </a:cubicBezTo>
                  <a:cubicBezTo>
                    <a:pt x="422" y="93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0"/>
            <p:cNvSpPr/>
            <p:nvPr/>
          </p:nvSpPr>
          <p:spPr>
            <a:xfrm>
              <a:off x="2019875" y="4090625"/>
              <a:ext cx="10825" cy="10825"/>
            </a:xfrm>
            <a:custGeom>
              <a:rect b="b" l="l" r="r" t="t"/>
              <a:pathLst>
                <a:path extrusionOk="0" h="433" w="433">
                  <a:moveTo>
                    <a:pt x="207" y="1"/>
                  </a:moveTo>
                  <a:cubicBezTo>
                    <a:pt x="88" y="1"/>
                    <a:pt x="0" y="96"/>
                    <a:pt x="0" y="217"/>
                  </a:cubicBezTo>
                  <a:cubicBezTo>
                    <a:pt x="0" y="335"/>
                    <a:pt x="93" y="427"/>
                    <a:pt x="216" y="432"/>
                  </a:cubicBezTo>
                  <a:cubicBezTo>
                    <a:pt x="329" y="427"/>
                    <a:pt x="427" y="335"/>
                    <a:pt x="427" y="222"/>
                  </a:cubicBezTo>
                  <a:cubicBezTo>
                    <a:pt x="432" y="103"/>
                    <a:pt x="329" y="1"/>
                    <a:pt x="216" y="1"/>
                  </a:cubicBezTo>
                  <a:cubicBezTo>
                    <a:pt x="213" y="1"/>
                    <a:pt x="210" y="1"/>
                    <a:pt x="20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0"/>
            <p:cNvSpPr/>
            <p:nvPr/>
          </p:nvSpPr>
          <p:spPr>
            <a:xfrm>
              <a:off x="1409400" y="4223325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220" y="1"/>
                  </a:moveTo>
                  <a:cubicBezTo>
                    <a:pt x="217" y="1"/>
                    <a:pt x="214" y="1"/>
                    <a:pt x="211" y="1"/>
                  </a:cubicBezTo>
                  <a:cubicBezTo>
                    <a:pt x="98" y="1"/>
                    <a:pt x="0" y="104"/>
                    <a:pt x="0" y="212"/>
                  </a:cubicBezTo>
                  <a:cubicBezTo>
                    <a:pt x="0" y="330"/>
                    <a:pt x="98" y="422"/>
                    <a:pt x="216" y="422"/>
                  </a:cubicBezTo>
                  <a:cubicBezTo>
                    <a:pt x="339" y="422"/>
                    <a:pt x="421" y="335"/>
                    <a:pt x="421" y="212"/>
                  </a:cubicBezTo>
                  <a:cubicBezTo>
                    <a:pt x="421" y="92"/>
                    <a:pt x="334" y="1"/>
                    <a:pt x="22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0"/>
            <p:cNvSpPr/>
            <p:nvPr/>
          </p:nvSpPr>
          <p:spPr>
            <a:xfrm>
              <a:off x="1940225" y="422332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25" y="1"/>
                  </a:moveTo>
                  <a:cubicBezTo>
                    <a:pt x="222" y="1"/>
                    <a:pt x="219" y="1"/>
                    <a:pt x="216" y="1"/>
                  </a:cubicBezTo>
                  <a:cubicBezTo>
                    <a:pt x="103" y="1"/>
                    <a:pt x="11" y="99"/>
                    <a:pt x="11" y="212"/>
                  </a:cubicBezTo>
                  <a:cubicBezTo>
                    <a:pt x="0" y="330"/>
                    <a:pt x="98" y="422"/>
                    <a:pt x="221" y="422"/>
                  </a:cubicBezTo>
                  <a:cubicBezTo>
                    <a:pt x="345" y="422"/>
                    <a:pt x="427" y="335"/>
                    <a:pt x="427" y="212"/>
                  </a:cubicBezTo>
                  <a:cubicBezTo>
                    <a:pt x="422" y="92"/>
                    <a:pt x="334" y="1"/>
                    <a:pt x="22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0"/>
            <p:cNvSpPr/>
            <p:nvPr/>
          </p:nvSpPr>
          <p:spPr>
            <a:xfrm>
              <a:off x="2205500" y="4170150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06" y="1"/>
                  </a:moveTo>
                  <a:cubicBezTo>
                    <a:pt x="93" y="1"/>
                    <a:pt x="1" y="98"/>
                    <a:pt x="1" y="211"/>
                  </a:cubicBezTo>
                  <a:cubicBezTo>
                    <a:pt x="1" y="335"/>
                    <a:pt x="93" y="427"/>
                    <a:pt x="217" y="427"/>
                  </a:cubicBezTo>
                  <a:cubicBezTo>
                    <a:pt x="335" y="427"/>
                    <a:pt x="427" y="335"/>
                    <a:pt x="427" y="211"/>
                  </a:cubicBezTo>
                  <a:cubicBezTo>
                    <a:pt x="427" y="98"/>
                    <a:pt x="325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0"/>
            <p:cNvSpPr/>
            <p:nvPr/>
          </p:nvSpPr>
          <p:spPr>
            <a:xfrm>
              <a:off x="2046075" y="4011200"/>
              <a:ext cx="10950" cy="10725"/>
            </a:xfrm>
            <a:custGeom>
              <a:rect b="b" l="l" r="r" t="t"/>
              <a:pathLst>
                <a:path extrusionOk="0" h="429" w="438">
                  <a:moveTo>
                    <a:pt x="203" y="0"/>
                  </a:moveTo>
                  <a:cubicBezTo>
                    <a:pt x="108" y="0"/>
                    <a:pt x="15" y="85"/>
                    <a:pt x="6" y="213"/>
                  </a:cubicBezTo>
                  <a:cubicBezTo>
                    <a:pt x="1" y="326"/>
                    <a:pt x="103" y="428"/>
                    <a:pt x="222" y="428"/>
                  </a:cubicBezTo>
                  <a:cubicBezTo>
                    <a:pt x="335" y="423"/>
                    <a:pt x="432" y="336"/>
                    <a:pt x="432" y="218"/>
                  </a:cubicBezTo>
                  <a:cubicBezTo>
                    <a:pt x="437" y="89"/>
                    <a:pt x="350" y="2"/>
                    <a:pt x="227" y="2"/>
                  </a:cubicBezTo>
                  <a:cubicBezTo>
                    <a:pt x="219" y="1"/>
                    <a:pt x="211" y="0"/>
                    <a:pt x="20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0"/>
            <p:cNvSpPr/>
            <p:nvPr/>
          </p:nvSpPr>
          <p:spPr>
            <a:xfrm>
              <a:off x="1674800" y="4011225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11" y="1"/>
                  </a:moveTo>
                  <a:cubicBezTo>
                    <a:pt x="93" y="1"/>
                    <a:pt x="1" y="83"/>
                    <a:pt x="1" y="212"/>
                  </a:cubicBezTo>
                  <a:cubicBezTo>
                    <a:pt x="1" y="325"/>
                    <a:pt x="93" y="422"/>
                    <a:pt x="206" y="422"/>
                  </a:cubicBezTo>
                  <a:cubicBezTo>
                    <a:pt x="209" y="422"/>
                    <a:pt x="212" y="423"/>
                    <a:pt x="215" y="423"/>
                  </a:cubicBezTo>
                  <a:cubicBezTo>
                    <a:pt x="329" y="423"/>
                    <a:pt x="427" y="322"/>
                    <a:pt x="427" y="212"/>
                  </a:cubicBezTo>
                  <a:cubicBezTo>
                    <a:pt x="427" y="88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0"/>
            <p:cNvSpPr/>
            <p:nvPr/>
          </p:nvSpPr>
          <p:spPr>
            <a:xfrm>
              <a:off x="1940225" y="417027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25" y="1"/>
                  </a:moveTo>
                  <a:cubicBezTo>
                    <a:pt x="222" y="1"/>
                    <a:pt x="219" y="1"/>
                    <a:pt x="216" y="1"/>
                  </a:cubicBezTo>
                  <a:cubicBezTo>
                    <a:pt x="98" y="11"/>
                    <a:pt x="0" y="104"/>
                    <a:pt x="0" y="217"/>
                  </a:cubicBezTo>
                  <a:cubicBezTo>
                    <a:pt x="0" y="330"/>
                    <a:pt x="93" y="427"/>
                    <a:pt x="216" y="427"/>
                  </a:cubicBezTo>
                  <a:cubicBezTo>
                    <a:pt x="345" y="427"/>
                    <a:pt x="427" y="335"/>
                    <a:pt x="427" y="217"/>
                  </a:cubicBezTo>
                  <a:cubicBezTo>
                    <a:pt x="427" y="96"/>
                    <a:pt x="334" y="1"/>
                    <a:pt x="22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0"/>
            <p:cNvSpPr/>
            <p:nvPr/>
          </p:nvSpPr>
          <p:spPr>
            <a:xfrm>
              <a:off x="2178925" y="4409100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08" y="0"/>
                  </a:moveTo>
                  <a:cubicBezTo>
                    <a:pt x="98" y="0"/>
                    <a:pt x="0" y="101"/>
                    <a:pt x="0" y="211"/>
                  </a:cubicBezTo>
                  <a:cubicBezTo>
                    <a:pt x="0" y="335"/>
                    <a:pt x="98" y="427"/>
                    <a:pt x="216" y="427"/>
                  </a:cubicBezTo>
                  <a:cubicBezTo>
                    <a:pt x="339" y="427"/>
                    <a:pt x="432" y="335"/>
                    <a:pt x="432" y="211"/>
                  </a:cubicBezTo>
                  <a:cubicBezTo>
                    <a:pt x="421" y="98"/>
                    <a:pt x="334" y="1"/>
                    <a:pt x="216" y="1"/>
                  </a:cubicBezTo>
                  <a:cubicBezTo>
                    <a:pt x="213" y="1"/>
                    <a:pt x="211" y="0"/>
                    <a:pt x="208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0"/>
            <p:cNvSpPr/>
            <p:nvPr/>
          </p:nvSpPr>
          <p:spPr>
            <a:xfrm>
              <a:off x="1515500" y="4011225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11" y="1"/>
                  </a:moveTo>
                  <a:cubicBezTo>
                    <a:pt x="98" y="1"/>
                    <a:pt x="6" y="88"/>
                    <a:pt x="1" y="207"/>
                  </a:cubicBezTo>
                  <a:cubicBezTo>
                    <a:pt x="1" y="320"/>
                    <a:pt x="98" y="422"/>
                    <a:pt x="211" y="422"/>
                  </a:cubicBezTo>
                  <a:cubicBezTo>
                    <a:pt x="214" y="422"/>
                    <a:pt x="217" y="423"/>
                    <a:pt x="220" y="423"/>
                  </a:cubicBezTo>
                  <a:cubicBezTo>
                    <a:pt x="339" y="423"/>
                    <a:pt x="432" y="322"/>
                    <a:pt x="432" y="212"/>
                  </a:cubicBezTo>
                  <a:cubicBezTo>
                    <a:pt x="432" y="88"/>
                    <a:pt x="340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1648200" y="3984375"/>
              <a:ext cx="10700" cy="10825"/>
            </a:xfrm>
            <a:custGeom>
              <a:rect b="b" l="l" r="r" t="t"/>
              <a:pathLst>
                <a:path extrusionOk="0" h="433" w="428">
                  <a:moveTo>
                    <a:pt x="222" y="1"/>
                  </a:moveTo>
                  <a:cubicBezTo>
                    <a:pt x="109" y="1"/>
                    <a:pt x="6" y="88"/>
                    <a:pt x="6" y="212"/>
                  </a:cubicBezTo>
                  <a:cubicBezTo>
                    <a:pt x="1" y="335"/>
                    <a:pt x="104" y="433"/>
                    <a:pt x="217" y="433"/>
                  </a:cubicBezTo>
                  <a:cubicBezTo>
                    <a:pt x="335" y="433"/>
                    <a:pt x="427" y="340"/>
                    <a:pt x="427" y="227"/>
                  </a:cubicBezTo>
                  <a:cubicBezTo>
                    <a:pt x="427" y="104"/>
                    <a:pt x="340" y="6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0"/>
            <p:cNvSpPr/>
            <p:nvPr/>
          </p:nvSpPr>
          <p:spPr>
            <a:xfrm>
              <a:off x="1489175" y="4090625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21" y="1"/>
                  </a:moveTo>
                  <a:cubicBezTo>
                    <a:pt x="98" y="1"/>
                    <a:pt x="0" y="93"/>
                    <a:pt x="0" y="217"/>
                  </a:cubicBezTo>
                  <a:cubicBezTo>
                    <a:pt x="0" y="335"/>
                    <a:pt x="82" y="427"/>
                    <a:pt x="211" y="427"/>
                  </a:cubicBezTo>
                  <a:cubicBezTo>
                    <a:pt x="334" y="427"/>
                    <a:pt x="432" y="330"/>
                    <a:pt x="432" y="217"/>
                  </a:cubicBezTo>
                  <a:cubicBezTo>
                    <a:pt x="427" y="98"/>
                    <a:pt x="334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0"/>
            <p:cNvSpPr/>
            <p:nvPr/>
          </p:nvSpPr>
          <p:spPr>
            <a:xfrm>
              <a:off x="1674800" y="4541950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11" y="0"/>
                  </a:moveTo>
                  <a:cubicBezTo>
                    <a:pt x="93" y="0"/>
                    <a:pt x="1" y="87"/>
                    <a:pt x="1" y="211"/>
                  </a:cubicBezTo>
                  <a:cubicBezTo>
                    <a:pt x="1" y="329"/>
                    <a:pt x="98" y="416"/>
                    <a:pt x="206" y="421"/>
                  </a:cubicBezTo>
                  <a:cubicBezTo>
                    <a:pt x="211" y="422"/>
                    <a:pt x="217" y="422"/>
                    <a:pt x="222" y="422"/>
                  </a:cubicBezTo>
                  <a:cubicBezTo>
                    <a:pt x="329" y="422"/>
                    <a:pt x="422" y="323"/>
                    <a:pt x="422" y="211"/>
                  </a:cubicBezTo>
                  <a:cubicBezTo>
                    <a:pt x="432" y="87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0"/>
            <p:cNvSpPr/>
            <p:nvPr/>
          </p:nvSpPr>
          <p:spPr>
            <a:xfrm>
              <a:off x="1621875" y="422335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06" y="0"/>
                  </a:moveTo>
                  <a:cubicBezTo>
                    <a:pt x="88" y="0"/>
                    <a:pt x="1" y="98"/>
                    <a:pt x="1" y="216"/>
                  </a:cubicBezTo>
                  <a:cubicBezTo>
                    <a:pt x="1" y="334"/>
                    <a:pt x="93" y="421"/>
                    <a:pt x="211" y="421"/>
                  </a:cubicBezTo>
                  <a:cubicBezTo>
                    <a:pt x="335" y="421"/>
                    <a:pt x="422" y="334"/>
                    <a:pt x="422" y="211"/>
                  </a:cubicBezTo>
                  <a:cubicBezTo>
                    <a:pt x="417" y="98"/>
                    <a:pt x="319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0"/>
            <p:cNvSpPr/>
            <p:nvPr/>
          </p:nvSpPr>
          <p:spPr>
            <a:xfrm>
              <a:off x="1674800" y="41701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02" y="0"/>
                  </a:moveTo>
                  <a:cubicBezTo>
                    <a:pt x="93" y="0"/>
                    <a:pt x="1" y="91"/>
                    <a:pt x="1" y="211"/>
                  </a:cubicBezTo>
                  <a:cubicBezTo>
                    <a:pt x="1" y="335"/>
                    <a:pt x="93" y="427"/>
                    <a:pt x="211" y="427"/>
                  </a:cubicBezTo>
                  <a:cubicBezTo>
                    <a:pt x="335" y="427"/>
                    <a:pt x="432" y="335"/>
                    <a:pt x="427" y="211"/>
                  </a:cubicBezTo>
                  <a:cubicBezTo>
                    <a:pt x="417" y="98"/>
                    <a:pt x="330" y="1"/>
                    <a:pt x="211" y="1"/>
                  </a:cubicBezTo>
                  <a:cubicBezTo>
                    <a:pt x="208" y="0"/>
                    <a:pt x="205" y="0"/>
                    <a:pt x="20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0"/>
            <p:cNvSpPr/>
            <p:nvPr/>
          </p:nvSpPr>
          <p:spPr>
            <a:xfrm>
              <a:off x="2046200" y="4541950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17" y="0"/>
                  </a:moveTo>
                  <a:cubicBezTo>
                    <a:pt x="98" y="0"/>
                    <a:pt x="1" y="98"/>
                    <a:pt x="1" y="211"/>
                  </a:cubicBezTo>
                  <a:cubicBezTo>
                    <a:pt x="11" y="329"/>
                    <a:pt x="98" y="421"/>
                    <a:pt x="217" y="421"/>
                  </a:cubicBezTo>
                  <a:cubicBezTo>
                    <a:pt x="222" y="422"/>
                    <a:pt x="228" y="422"/>
                    <a:pt x="233" y="422"/>
                  </a:cubicBezTo>
                  <a:cubicBezTo>
                    <a:pt x="339" y="422"/>
                    <a:pt x="427" y="328"/>
                    <a:pt x="427" y="211"/>
                  </a:cubicBezTo>
                  <a:cubicBezTo>
                    <a:pt x="427" y="87"/>
                    <a:pt x="335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0"/>
            <p:cNvSpPr/>
            <p:nvPr/>
          </p:nvSpPr>
          <p:spPr>
            <a:xfrm>
              <a:off x="1833725" y="4064175"/>
              <a:ext cx="11075" cy="10675"/>
            </a:xfrm>
            <a:custGeom>
              <a:rect b="b" l="l" r="r" t="t"/>
              <a:pathLst>
                <a:path extrusionOk="0" h="427" w="443">
                  <a:moveTo>
                    <a:pt x="226" y="0"/>
                  </a:moveTo>
                  <a:cubicBezTo>
                    <a:pt x="108" y="0"/>
                    <a:pt x="11" y="98"/>
                    <a:pt x="11" y="211"/>
                  </a:cubicBezTo>
                  <a:cubicBezTo>
                    <a:pt x="0" y="329"/>
                    <a:pt x="98" y="427"/>
                    <a:pt x="221" y="427"/>
                  </a:cubicBezTo>
                  <a:cubicBezTo>
                    <a:pt x="345" y="427"/>
                    <a:pt x="442" y="334"/>
                    <a:pt x="442" y="211"/>
                  </a:cubicBezTo>
                  <a:cubicBezTo>
                    <a:pt x="442" y="87"/>
                    <a:pt x="350" y="0"/>
                    <a:pt x="22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0"/>
            <p:cNvSpPr/>
            <p:nvPr/>
          </p:nvSpPr>
          <p:spPr>
            <a:xfrm>
              <a:off x="1674800" y="4276525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1" y="0"/>
                  </a:moveTo>
                  <a:cubicBezTo>
                    <a:pt x="98" y="0"/>
                    <a:pt x="6" y="88"/>
                    <a:pt x="1" y="206"/>
                  </a:cubicBezTo>
                  <a:cubicBezTo>
                    <a:pt x="1" y="324"/>
                    <a:pt x="83" y="422"/>
                    <a:pt x="206" y="422"/>
                  </a:cubicBezTo>
                  <a:cubicBezTo>
                    <a:pt x="330" y="422"/>
                    <a:pt x="427" y="334"/>
                    <a:pt x="422" y="216"/>
                  </a:cubicBezTo>
                  <a:cubicBezTo>
                    <a:pt x="42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0"/>
            <p:cNvSpPr/>
            <p:nvPr/>
          </p:nvSpPr>
          <p:spPr>
            <a:xfrm>
              <a:off x="1621875" y="395805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1"/>
                  </a:moveTo>
                  <a:cubicBezTo>
                    <a:pt x="88" y="1"/>
                    <a:pt x="1" y="88"/>
                    <a:pt x="1" y="211"/>
                  </a:cubicBezTo>
                  <a:cubicBezTo>
                    <a:pt x="1" y="329"/>
                    <a:pt x="93" y="422"/>
                    <a:pt x="216" y="422"/>
                  </a:cubicBezTo>
                  <a:cubicBezTo>
                    <a:pt x="324" y="422"/>
                    <a:pt x="422" y="329"/>
                    <a:pt x="422" y="211"/>
                  </a:cubicBezTo>
                  <a:cubicBezTo>
                    <a:pt x="422" y="88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0"/>
            <p:cNvSpPr/>
            <p:nvPr/>
          </p:nvSpPr>
          <p:spPr>
            <a:xfrm>
              <a:off x="1647950" y="4356175"/>
              <a:ext cx="10950" cy="10550"/>
            </a:xfrm>
            <a:custGeom>
              <a:rect b="b" l="l" r="r" t="t"/>
              <a:pathLst>
                <a:path extrusionOk="0" h="422" w="438">
                  <a:moveTo>
                    <a:pt x="227" y="0"/>
                  </a:moveTo>
                  <a:cubicBezTo>
                    <a:pt x="109" y="0"/>
                    <a:pt x="16" y="88"/>
                    <a:pt x="1" y="211"/>
                  </a:cubicBezTo>
                  <a:cubicBezTo>
                    <a:pt x="1" y="324"/>
                    <a:pt x="103" y="422"/>
                    <a:pt x="222" y="422"/>
                  </a:cubicBezTo>
                  <a:cubicBezTo>
                    <a:pt x="345" y="422"/>
                    <a:pt x="432" y="334"/>
                    <a:pt x="432" y="216"/>
                  </a:cubicBezTo>
                  <a:cubicBezTo>
                    <a:pt x="437" y="88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0"/>
            <p:cNvSpPr/>
            <p:nvPr/>
          </p:nvSpPr>
          <p:spPr>
            <a:xfrm>
              <a:off x="1489175" y="4462150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195" y="0"/>
                  </a:moveTo>
                  <a:cubicBezTo>
                    <a:pt x="89" y="0"/>
                    <a:pt x="0" y="94"/>
                    <a:pt x="0" y="212"/>
                  </a:cubicBezTo>
                  <a:cubicBezTo>
                    <a:pt x="0" y="335"/>
                    <a:pt x="93" y="422"/>
                    <a:pt x="211" y="422"/>
                  </a:cubicBezTo>
                  <a:cubicBezTo>
                    <a:pt x="334" y="422"/>
                    <a:pt x="427" y="325"/>
                    <a:pt x="422" y="212"/>
                  </a:cubicBezTo>
                  <a:cubicBezTo>
                    <a:pt x="422" y="93"/>
                    <a:pt x="329" y="1"/>
                    <a:pt x="211" y="1"/>
                  </a:cubicBezTo>
                  <a:cubicBezTo>
                    <a:pt x="205" y="0"/>
                    <a:pt x="200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2178925" y="4356175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11" y="0"/>
                  </a:moveTo>
                  <a:cubicBezTo>
                    <a:pt x="98" y="0"/>
                    <a:pt x="0" y="93"/>
                    <a:pt x="0" y="211"/>
                  </a:cubicBezTo>
                  <a:cubicBezTo>
                    <a:pt x="5" y="324"/>
                    <a:pt x="98" y="422"/>
                    <a:pt x="211" y="422"/>
                  </a:cubicBezTo>
                  <a:cubicBezTo>
                    <a:pt x="334" y="422"/>
                    <a:pt x="432" y="334"/>
                    <a:pt x="432" y="211"/>
                  </a:cubicBezTo>
                  <a:cubicBezTo>
                    <a:pt x="432" y="88"/>
                    <a:pt x="33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2019750" y="3931325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06" y="1"/>
                  </a:moveTo>
                  <a:cubicBezTo>
                    <a:pt x="93" y="1"/>
                    <a:pt x="0" y="98"/>
                    <a:pt x="0" y="217"/>
                  </a:cubicBezTo>
                  <a:cubicBezTo>
                    <a:pt x="0" y="335"/>
                    <a:pt x="93" y="427"/>
                    <a:pt x="211" y="427"/>
                  </a:cubicBezTo>
                  <a:cubicBezTo>
                    <a:pt x="334" y="427"/>
                    <a:pt x="432" y="335"/>
                    <a:pt x="427" y="217"/>
                  </a:cubicBezTo>
                  <a:cubicBezTo>
                    <a:pt x="427" y="98"/>
                    <a:pt x="324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2152575" y="4223350"/>
              <a:ext cx="10575" cy="10550"/>
            </a:xfrm>
            <a:custGeom>
              <a:rect b="b" l="l" r="r" t="t"/>
              <a:pathLst>
                <a:path extrusionOk="0" h="422" w="423">
                  <a:moveTo>
                    <a:pt x="206" y="0"/>
                  </a:moveTo>
                  <a:cubicBezTo>
                    <a:pt x="88" y="0"/>
                    <a:pt x="1" y="98"/>
                    <a:pt x="1" y="216"/>
                  </a:cubicBezTo>
                  <a:cubicBezTo>
                    <a:pt x="1" y="334"/>
                    <a:pt x="98" y="421"/>
                    <a:pt x="211" y="421"/>
                  </a:cubicBezTo>
                  <a:cubicBezTo>
                    <a:pt x="335" y="421"/>
                    <a:pt x="422" y="334"/>
                    <a:pt x="422" y="211"/>
                  </a:cubicBezTo>
                  <a:cubicBezTo>
                    <a:pt x="422" y="98"/>
                    <a:pt x="319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1833975" y="459487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6" y="0"/>
                  </a:moveTo>
                  <a:cubicBezTo>
                    <a:pt x="98" y="0"/>
                    <a:pt x="1" y="93"/>
                    <a:pt x="6" y="216"/>
                  </a:cubicBezTo>
                  <a:cubicBezTo>
                    <a:pt x="1" y="329"/>
                    <a:pt x="93" y="427"/>
                    <a:pt x="216" y="427"/>
                  </a:cubicBezTo>
                  <a:cubicBezTo>
                    <a:pt x="340" y="427"/>
                    <a:pt x="427" y="334"/>
                    <a:pt x="427" y="216"/>
                  </a:cubicBezTo>
                  <a:cubicBezTo>
                    <a:pt x="427" y="93"/>
                    <a:pt x="340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1674800" y="3851925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03" y="0"/>
                  </a:moveTo>
                  <a:cubicBezTo>
                    <a:pt x="89" y="0"/>
                    <a:pt x="1" y="89"/>
                    <a:pt x="1" y="207"/>
                  </a:cubicBezTo>
                  <a:cubicBezTo>
                    <a:pt x="1" y="325"/>
                    <a:pt x="93" y="417"/>
                    <a:pt x="206" y="422"/>
                  </a:cubicBezTo>
                  <a:cubicBezTo>
                    <a:pt x="324" y="422"/>
                    <a:pt x="427" y="325"/>
                    <a:pt x="427" y="212"/>
                  </a:cubicBezTo>
                  <a:cubicBezTo>
                    <a:pt x="427" y="104"/>
                    <a:pt x="335" y="6"/>
                    <a:pt x="222" y="1"/>
                  </a:cubicBezTo>
                  <a:cubicBezTo>
                    <a:pt x="215" y="0"/>
                    <a:pt x="209" y="0"/>
                    <a:pt x="20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1674800" y="4382500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22" y="1"/>
                  </a:moveTo>
                  <a:cubicBezTo>
                    <a:pt x="98" y="1"/>
                    <a:pt x="1" y="88"/>
                    <a:pt x="1" y="212"/>
                  </a:cubicBezTo>
                  <a:cubicBezTo>
                    <a:pt x="1" y="332"/>
                    <a:pt x="88" y="422"/>
                    <a:pt x="212" y="422"/>
                  </a:cubicBezTo>
                  <a:cubicBezTo>
                    <a:pt x="215" y="422"/>
                    <a:pt x="218" y="422"/>
                    <a:pt x="222" y="422"/>
                  </a:cubicBezTo>
                  <a:cubicBezTo>
                    <a:pt x="224" y="422"/>
                    <a:pt x="227" y="422"/>
                    <a:pt x="230" y="422"/>
                  </a:cubicBezTo>
                  <a:cubicBezTo>
                    <a:pt x="339" y="422"/>
                    <a:pt x="432" y="322"/>
                    <a:pt x="432" y="212"/>
                  </a:cubicBezTo>
                  <a:cubicBezTo>
                    <a:pt x="427" y="93"/>
                    <a:pt x="335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1648350" y="440910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6" y="1"/>
                  </a:moveTo>
                  <a:cubicBezTo>
                    <a:pt x="103" y="1"/>
                    <a:pt x="0" y="98"/>
                    <a:pt x="0" y="211"/>
                  </a:cubicBezTo>
                  <a:cubicBezTo>
                    <a:pt x="0" y="330"/>
                    <a:pt x="87" y="427"/>
                    <a:pt x="211" y="427"/>
                  </a:cubicBezTo>
                  <a:cubicBezTo>
                    <a:pt x="334" y="427"/>
                    <a:pt x="421" y="335"/>
                    <a:pt x="421" y="211"/>
                  </a:cubicBezTo>
                  <a:cubicBezTo>
                    <a:pt x="421" y="98"/>
                    <a:pt x="334" y="6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2072675" y="4462150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09" y="0"/>
                  </a:moveTo>
                  <a:cubicBezTo>
                    <a:pt x="103" y="0"/>
                    <a:pt x="11" y="89"/>
                    <a:pt x="11" y="206"/>
                  </a:cubicBezTo>
                  <a:cubicBezTo>
                    <a:pt x="0" y="325"/>
                    <a:pt x="93" y="417"/>
                    <a:pt x="206" y="422"/>
                  </a:cubicBezTo>
                  <a:cubicBezTo>
                    <a:pt x="210" y="422"/>
                    <a:pt x="214" y="423"/>
                    <a:pt x="217" y="423"/>
                  </a:cubicBezTo>
                  <a:cubicBezTo>
                    <a:pt x="340" y="423"/>
                    <a:pt x="427" y="342"/>
                    <a:pt x="432" y="222"/>
                  </a:cubicBezTo>
                  <a:cubicBezTo>
                    <a:pt x="432" y="104"/>
                    <a:pt x="345" y="6"/>
                    <a:pt x="226" y="1"/>
                  </a:cubicBezTo>
                  <a:cubicBezTo>
                    <a:pt x="221" y="0"/>
                    <a:pt x="215" y="0"/>
                    <a:pt x="209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2126125" y="4462150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194" y="0"/>
                  </a:moveTo>
                  <a:cubicBezTo>
                    <a:pt x="84" y="0"/>
                    <a:pt x="0" y="94"/>
                    <a:pt x="0" y="212"/>
                  </a:cubicBezTo>
                  <a:cubicBezTo>
                    <a:pt x="0" y="340"/>
                    <a:pt x="87" y="422"/>
                    <a:pt x="211" y="422"/>
                  </a:cubicBezTo>
                  <a:cubicBezTo>
                    <a:pt x="334" y="422"/>
                    <a:pt x="421" y="335"/>
                    <a:pt x="421" y="212"/>
                  </a:cubicBezTo>
                  <a:cubicBezTo>
                    <a:pt x="416" y="93"/>
                    <a:pt x="324" y="1"/>
                    <a:pt x="211" y="1"/>
                  </a:cubicBezTo>
                  <a:cubicBezTo>
                    <a:pt x="205" y="0"/>
                    <a:pt x="199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2125850" y="3984375"/>
              <a:ext cx="10825" cy="10825"/>
            </a:xfrm>
            <a:custGeom>
              <a:rect b="b" l="l" r="r" t="t"/>
              <a:pathLst>
                <a:path extrusionOk="0" h="433" w="433">
                  <a:moveTo>
                    <a:pt x="206" y="1"/>
                  </a:moveTo>
                  <a:cubicBezTo>
                    <a:pt x="93" y="6"/>
                    <a:pt x="1" y="93"/>
                    <a:pt x="1" y="212"/>
                  </a:cubicBezTo>
                  <a:cubicBezTo>
                    <a:pt x="1" y="340"/>
                    <a:pt x="93" y="433"/>
                    <a:pt x="217" y="433"/>
                  </a:cubicBezTo>
                  <a:cubicBezTo>
                    <a:pt x="335" y="433"/>
                    <a:pt x="432" y="335"/>
                    <a:pt x="427" y="212"/>
                  </a:cubicBezTo>
                  <a:cubicBezTo>
                    <a:pt x="422" y="88"/>
                    <a:pt x="330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1568550" y="4488750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17" y="1"/>
                  </a:moveTo>
                  <a:cubicBezTo>
                    <a:pt x="93" y="1"/>
                    <a:pt x="6" y="93"/>
                    <a:pt x="1" y="211"/>
                  </a:cubicBezTo>
                  <a:cubicBezTo>
                    <a:pt x="6" y="330"/>
                    <a:pt x="93" y="427"/>
                    <a:pt x="212" y="427"/>
                  </a:cubicBezTo>
                  <a:cubicBezTo>
                    <a:pt x="325" y="427"/>
                    <a:pt x="427" y="330"/>
                    <a:pt x="427" y="211"/>
                  </a:cubicBezTo>
                  <a:cubicBezTo>
                    <a:pt x="427" y="93"/>
                    <a:pt x="34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1993275" y="4382250"/>
              <a:ext cx="10575" cy="10825"/>
            </a:xfrm>
            <a:custGeom>
              <a:rect b="b" l="l" r="r" t="t"/>
              <a:pathLst>
                <a:path extrusionOk="0" h="433" w="423">
                  <a:moveTo>
                    <a:pt x="211" y="1"/>
                  </a:moveTo>
                  <a:cubicBezTo>
                    <a:pt x="98" y="11"/>
                    <a:pt x="1" y="98"/>
                    <a:pt x="1" y="216"/>
                  </a:cubicBezTo>
                  <a:cubicBezTo>
                    <a:pt x="1" y="335"/>
                    <a:pt x="98" y="432"/>
                    <a:pt x="211" y="432"/>
                  </a:cubicBezTo>
                  <a:cubicBezTo>
                    <a:pt x="215" y="432"/>
                    <a:pt x="218" y="432"/>
                    <a:pt x="221" y="432"/>
                  </a:cubicBezTo>
                  <a:cubicBezTo>
                    <a:pt x="339" y="432"/>
                    <a:pt x="422" y="342"/>
                    <a:pt x="422" y="222"/>
                  </a:cubicBezTo>
                  <a:cubicBezTo>
                    <a:pt x="422" y="103"/>
                    <a:pt x="330" y="1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1780925" y="401122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16" y="1"/>
                  </a:moveTo>
                  <a:cubicBezTo>
                    <a:pt x="93" y="1"/>
                    <a:pt x="0" y="83"/>
                    <a:pt x="11" y="212"/>
                  </a:cubicBezTo>
                  <a:cubicBezTo>
                    <a:pt x="11" y="325"/>
                    <a:pt x="103" y="422"/>
                    <a:pt x="221" y="422"/>
                  </a:cubicBezTo>
                  <a:cubicBezTo>
                    <a:pt x="329" y="422"/>
                    <a:pt x="427" y="325"/>
                    <a:pt x="427" y="212"/>
                  </a:cubicBezTo>
                  <a:cubicBezTo>
                    <a:pt x="427" y="88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1940225" y="448875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6" y="1"/>
                  </a:moveTo>
                  <a:cubicBezTo>
                    <a:pt x="93" y="1"/>
                    <a:pt x="0" y="98"/>
                    <a:pt x="0" y="211"/>
                  </a:cubicBezTo>
                  <a:cubicBezTo>
                    <a:pt x="11" y="330"/>
                    <a:pt x="98" y="427"/>
                    <a:pt x="216" y="427"/>
                  </a:cubicBezTo>
                  <a:cubicBezTo>
                    <a:pt x="329" y="427"/>
                    <a:pt x="427" y="335"/>
                    <a:pt x="427" y="211"/>
                  </a:cubicBezTo>
                  <a:cubicBezTo>
                    <a:pt x="427" y="93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1887175" y="4011225"/>
              <a:ext cx="10925" cy="10575"/>
            </a:xfrm>
            <a:custGeom>
              <a:rect b="b" l="l" r="r" t="t"/>
              <a:pathLst>
                <a:path extrusionOk="0" h="423" w="437">
                  <a:moveTo>
                    <a:pt x="210" y="0"/>
                  </a:moveTo>
                  <a:cubicBezTo>
                    <a:pt x="93" y="0"/>
                    <a:pt x="10" y="80"/>
                    <a:pt x="5" y="196"/>
                  </a:cubicBezTo>
                  <a:cubicBezTo>
                    <a:pt x="0" y="320"/>
                    <a:pt x="87" y="417"/>
                    <a:pt x="211" y="422"/>
                  </a:cubicBezTo>
                  <a:cubicBezTo>
                    <a:pt x="324" y="422"/>
                    <a:pt x="427" y="335"/>
                    <a:pt x="427" y="212"/>
                  </a:cubicBezTo>
                  <a:cubicBezTo>
                    <a:pt x="437" y="93"/>
                    <a:pt x="344" y="1"/>
                    <a:pt x="231" y="1"/>
                  </a:cubicBezTo>
                  <a:cubicBezTo>
                    <a:pt x="224" y="0"/>
                    <a:pt x="217" y="0"/>
                    <a:pt x="21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1542225" y="4037325"/>
              <a:ext cx="10550" cy="10800"/>
            </a:xfrm>
            <a:custGeom>
              <a:rect b="b" l="l" r="r" t="t"/>
              <a:pathLst>
                <a:path extrusionOk="0" h="432" w="422">
                  <a:moveTo>
                    <a:pt x="211" y="0"/>
                  </a:moveTo>
                  <a:cubicBezTo>
                    <a:pt x="93" y="10"/>
                    <a:pt x="1" y="98"/>
                    <a:pt x="1" y="216"/>
                  </a:cubicBezTo>
                  <a:cubicBezTo>
                    <a:pt x="1" y="334"/>
                    <a:pt x="88" y="432"/>
                    <a:pt x="211" y="432"/>
                  </a:cubicBezTo>
                  <a:cubicBezTo>
                    <a:pt x="215" y="432"/>
                    <a:pt x="218" y="432"/>
                    <a:pt x="221" y="432"/>
                  </a:cubicBezTo>
                  <a:cubicBezTo>
                    <a:pt x="339" y="432"/>
                    <a:pt x="422" y="346"/>
                    <a:pt x="422" y="216"/>
                  </a:cubicBezTo>
                  <a:cubicBezTo>
                    <a:pt x="422" y="98"/>
                    <a:pt x="32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2099400" y="4488750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21" y="1"/>
                  </a:moveTo>
                  <a:cubicBezTo>
                    <a:pt x="98" y="1"/>
                    <a:pt x="0" y="93"/>
                    <a:pt x="5" y="211"/>
                  </a:cubicBezTo>
                  <a:cubicBezTo>
                    <a:pt x="5" y="330"/>
                    <a:pt x="103" y="427"/>
                    <a:pt x="221" y="427"/>
                  </a:cubicBezTo>
                  <a:cubicBezTo>
                    <a:pt x="334" y="417"/>
                    <a:pt x="432" y="330"/>
                    <a:pt x="432" y="211"/>
                  </a:cubicBezTo>
                  <a:cubicBezTo>
                    <a:pt x="432" y="98"/>
                    <a:pt x="339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0"/>
            <p:cNvSpPr/>
            <p:nvPr/>
          </p:nvSpPr>
          <p:spPr>
            <a:xfrm>
              <a:off x="1595150" y="4515225"/>
              <a:ext cx="10575" cy="10675"/>
            </a:xfrm>
            <a:custGeom>
              <a:rect b="b" l="l" r="r" t="t"/>
              <a:pathLst>
                <a:path extrusionOk="0" h="427" w="423">
                  <a:moveTo>
                    <a:pt x="211" y="0"/>
                  </a:moveTo>
                  <a:cubicBezTo>
                    <a:pt x="93" y="0"/>
                    <a:pt x="1" y="98"/>
                    <a:pt x="1" y="221"/>
                  </a:cubicBezTo>
                  <a:cubicBezTo>
                    <a:pt x="6" y="334"/>
                    <a:pt x="98" y="427"/>
                    <a:pt x="211" y="427"/>
                  </a:cubicBezTo>
                  <a:cubicBezTo>
                    <a:pt x="330" y="427"/>
                    <a:pt x="422" y="334"/>
                    <a:pt x="422" y="216"/>
                  </a:cubicBezTo>
                  <a:cubicBezTo>
                    <a:pt x="42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0"/>
            <p:cNvSpPr/>
            <p:nvPr/>
          </p:nvSpPr>
          <p:spPr>
            <a:xfrm>
              <a:off x="2072800" y="4037575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6" y="0"/>
                  </a:moveTo>
                  <a:cubicBezTo>
                    <a:pt x="103" y="0"/>
                    <a:pt x="6" y="88"/>
                    <a:pt x="6" y="206"/>
                  </a:cubicBezTo>
                  <a:cubicBezTo>
                    <a:pt x="1" y="324"/>
                    <a:pt x="88" y="422"/>
                    <a:pt x="211" y="422"/>
                  </a:cubicBezTo>
                  <a:cubicBezTo>
                    <a:pt x="215" y="422"/>
                    <a:pt x="218" y="422"/>
                    <a:pt x="222" y="422"/>
                  </a:cubicBezTo>
                  <a:cubicBezTo>
                    <a:pt x="345" y="422"/>
                    <a:pt x="427" y="336"/>
                    <a:pt x="427" y="216"/>
                  </a:cubicBezTo>
                  <a:cubicBezTo>
                    <a:pt x="427" y="93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2072800" y="4249925"/>
              <a:ext cx="10550" cy="10825"/>
            </a:xfrm>
            <a:custGeom>
              <a:rect b="b" l="l" r="r" t="t"/>
              <a:pathLst>
                <a:path extrusionOk="0" h="433" w="422">
                  <a:moveTo>
                    <a:pt x="211" y="1"/>
                  </a:moveTo>
                  <a:cubicBezTo>
                    <a:pt x="93" y="1"/>
                    <a:pt x="6" y="98"/>
                    <a:pt x="1" y="227"/>
                  </a:cubicBezTo>
                  <a:cubicBezTo>
                    <a:pt x="6" y="345"/>
                    <a:pt x="93" y="432"/>
                    <a:pt x="211" y="432"/>
                  </a:cubicBezTo>
                  <a:cubicBezTo>
                    <a:pt x="324" y="432"/>
                    <a:pt x="422" y="330"/>
                    <a:pt x="422" y="217"/>
                  </a:cubicBezTo>
                  <a:cubicBezTo>
                    <a:pt x="422" y="93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1515625" y="42233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22" y="0"/>
                  </a:moveTo>
                  <a:cubicBezTo>
                    <a:pt x="104" y="0"/>
                    <a:pt x="1" y="93"/>
                    <a:pt x="1" y="211"/>
                  </a:cubicBezTo>
                  <a:cubicBezTo>
                    <a:pt x="1" y="324"/>
                    <a:pt x="93" y="421"/>
                    <a:pt x="217" y="421"/>
                  </a:cubicBezTo>
                  <a:cubicBezTo>
                    <a:pt x="335" y="421"/>
                    <a:pt x="427" y="334"/>
                    <a:pt x="427" y="211"/>
                  </a:cubicBezTo>
                  <a:cubicBezTo>
                    <a:pt x="427" y="93"/>
                    <a:pt x="335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1542225" y="4249925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1" y="1"/>
                  </a:moveTo>
                  <a:cubicBezTo>
                    <a:pt x="88" y="1"/>
                    <a:pt x="1" y="93"/>
                    <a:pt x="1" y="217"/>
                  </a:cubicBezTo>
                  <a:cubicBezTo>
                    <a:pt x="1" y="330"/>
                    <a:pt x="93" y="427"/>
                    <a:pt x="211" y="427"/>
                  </a:cubicBezTo>
                  <a:cubicBezTo>
                    <a:pt x="324" y="427"/>
                    <a:pt x="422" y="330"/>
                    <a:pt x="422" y="217"/>
                  </a:cubicBezTo>
                  <a:cubicBezTo>
                    <a:pt x="422" y="93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1754450" y="3931325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1" y="1"/>
                  </a:moveTo>
                  <a:cubicBezTo>
                    <a:pt x="98" y="1"/>
                    <a:pt x="1" y="103"/>
                    <a:pt x="1" y="222"/>
                  </a:cubicBezTo>
                  <a:cubicBezTo>
                    <a:pt x="1" y="342"/>
                    <a:pt x="93" y="427"/>
                    <a:pt x="207" y="427"/>
                  </a:cubicBezTo>
                  <a:cubicBezTo>
                    <a:pt x="210" y="427"/>
                    <a:pt x="213" y="427"/>
                    <a:pt x="217" y="427"/>
                  </a:cubicBezTo>
                  <a:cubicBezTo>
                    <a:pt x="340" y="427"/>
                    <a:pt x="432" y="330"/>
                    <a:pt x="427" y="206"/>
                  </a:cubicBezTo>
                  <a:cubicBezTo>
                    <a:pt x="427" y="93"/>
                    <a:pt x="330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2046200" y="422335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17" y="0"/>
                  </a:moveTo>
                  <a:cubicBezTo>
                    <a:pt x="98" y="0"/>
                    <a:pt x="11" y="87"/>
                    <a:pt x="1" y="206"/>
                  </a:cubicBezTo>
                  <a:cubicBezTo>
                    <a:pt x="1" y="324"/>
                    <a:pt x="93" y="421"/>
                    <a:pt x="217" y="421"/>
                  </a:cubicBezTo>
                  <a:cubicBezTo>
                    <a:pt x="335" y="421"/>
                    <a:pt x="432" y="334"/>
                    <a:pt x="427" y="211"/>
                  </a:cubicBezTo>
                  <a:cubicBezTo>
                    <a:pt x="427" y="98"/>
                    <a:pt x="335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1648350" y="387840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1"/>
                  </a:moveTo>
                  <a:cubicBezTo>
                    <a:pt x="98" y="6"/>
                    <a:pt x="0" y="93"/>
                    <a:pt x="0" y="211"/>
                  </a:cubicBezTo>
                  <a:cubicBezTo>
                    <a:pt x="0" y="329"/>
                    <a:pt x="87" y="422"/>
                    <a:pt x="211" y="422"/>
                  </a:cubicBezTo>
                  <a:cubicBezTo>
                    <a:pt x="334" y="422"/>
                    <a:pt x="421" y="335"/>
                    <a:pt x="421" y="211"/>
                  </a:cubicBezTo>
                  <a:cubicBezTo>
                    <a:pt x="421" y="93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1940225" y="390487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6" y="0"/>
                  </a:moveTo>
                  <a:cubicBezTo>
                    <a:pt x="98" y="0"/>
                    <a:pt x="0" y="87"/>
                    <a:pt x="0" y="206"/>
                  </a:cubicBezTo>
                  <a:cubicBezTo>
                    <a:pt x="0" y="324"/>
                    <a:pt x="98" y="427"/>
                    <a:pt x="216" y="427"/>
                  </a:cubicBezTo>
                  <a:cubicBezTo>
                    <a:pt x="334" y="427"/>
                    <a:pt x="427" y="334"/>
                    <a:pt x="427" y="211"/>
                  </a:cubicBezTo>
                  <a:cubicBezTo>
                    <a:pt x="422" y="87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1940225" y="432957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20" y="1"/>
                  </a:moveTo>
                  <a:cubicBezTo>
                    <a:pt x="217" y="1"/>
                    <a:pt x="214" y="1"/>
                    <a:pt x="211" y="1"/>
                  </a:cubicBezTo>
                  <a:cubicBezTo>
                    <a:pt x="98" y="1"/>
                    <a:pt x="0" y="98"/>
                    <a:pt x="0" y="217"/>
                  </a:cubicBezTo>
                  <a:cubicBezTo>
                    <a:pt x="0" y="330"/>
                    <a:pt x="93" y="427"/>
                    <a:pt x="206" y="427"/>
                  </a:cubicBezTo>
                  <a:cubicBezTo>
                    <a:pt x="329" y="427"/>
                    <a:pt x="427" y="335"/>
                    <a:pt x="427" y="217"/>
                  </a:cubicBezTo>
                  <a:cubicBezTo>
                    <a:pt x="427" y="96"/>
                    <a:pt x="339" y="1"/>
                    <a:pt x="22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1542225" y="3931325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6" y="1"/>
                  </a:moveTo>
                  <a:cubicBezTo>
                    <a:pt x="93" y="1"/>
                    <a:pt x="1" y="93"/>
                    <a:pt x="1" y="217"/>
                  </a:cubicBezTo>
                  <a:cubicBezTo>
                    <a:pt x="1" y="335"/>
                    <a:pt x="88" y="427"/>
                    <a:pt x="211" y="427"/>
                  </a:cubicBezTo>
                  <a:cubicBezTo>
                    <a:pt x="335" y="427"/>
                    <a:pt x="422" y="335"/>
                    <a:pt x="422" y="217"/>
                  </a:cubicBezTo>
                  <a:cubicBezTo>
                    <a:pt x="422" y="98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1595150" y="3931200"/>
              <a:ext cx="10825" cy="10825"/>
            </a:xfrm>
            <a:custGeom>
              <a:rect b="b" l="l" r="r" t="t"/>
              <a:pathLst>
                <a:path extrusionOk="0" h="433" w="433">
                  <a:moveTo>
                    <a:pt x="217" y="1"/>
                  </a:moveTo>
                  <a:cubicBezTo>
                    <a:pt x="103" y="6"/>
                    <a:pt x="6" y="98"/>
                    <a:pt x="6" y="211"/>
                  </a:cubicBezTo>
                  <a:cubicBezTo>
                    <a:pt x="1" y="340"/>
                    <a:pt x="93" y="432"/>
                    <a:pt x="211" y="432"/>
                  </a:cubicBezTo>
                  <a:cubicBezTo>
                    <a:pt x="335" y="432"/>
                    <a:pt x="427" y="340"/>
                    <a:pt x="432" y="211"/>
                  </a:cubicBezTo>
                  <a:cubicBezTo>
                    <a:pt x="432" y="98"/>
                    <a:pt x="335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1780925" y="4541950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06" y="0"/>
                  </a:moveTo>
                  <a:cubicBezTo>
                    <a:pt x="93" y="0"/>
                    <a:pt x="0" y="82"/>
                    <a:pt x="0" y="206"/>
                  </a:cubicBezTo>
                  <a:cubicBezTo>
                    <a:pt x="0" y="329"/>
                    <a:pt x="98" y="421"/>
                    <a:pt x="216" y="421"/>
                  </a:cubicBezTo>
                  <a:cubicBezTo>
                    <a:pt x="329" y="421"/>
                    <a:pt x="427" y="329"/>
                    <a:pt x="427" y="206"/>
                  </a:cubicBezTo>
                  <a:cubicBezTo>
                    <a:pt x="427" y="82"/>
                    <a:pt x="33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1860575" y="3931325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03" y="1"/>
                  </a:moveTo>
                  <a:cubicBezTo>
                    <a:pt x="93" y="1"/>
                    <a:pt x="0" y="101"/>
                    <a:pt x="0" y="217"/>
                  </a:cubicBezTo>
                  <a:cubicBezTo>
                    <a:pt x="0" y="335"/>
                    <a:pt x="98" y="427"/>
                    <a:pt x="221" y="427"/>
                  </a:cubicBezTo>
                  <a:cubicBezTo>
                    <a:pt x="339" y="427"/>
                    <a:pt x="432" y="335"/>
                    <a:pt x="427" y="217"/>
                  </a:cubicBezTo>
                  <a:cubicBezTo>
                    <a:pt x="422" y="98"/>
                    <a:pt x="329" y="1"/>
                    <a:pt x="211" y="1"/>
                  </a:cubicBezTo>
                  <a:cubicBezTo>
                    <a:pt x="208" y="1"/>
                    <a:pt x="206" y="1"/>
                    <a:pt x="20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1886900" y="4541950"/>
              <a:ext cx="10950" cy="10575"/>
            </a:xfrm>
            <a:custGeom>
              <a:rect b="b" l="l" r="r" t="t"/>
              <a:pathLst>
                <a:path extrusionOk="0" h="423" w="438">
                  <a:moveTo>
                    <a:pt x="222" y="0"/>
                  </a:moveTo>
                  <a:cubicBezTo>
                    <a:pt x="98" y="0"/>
                    <a:pt x="11" y="82"/>
                    <a:pt x="11" y="206"/>
                  </a:cubicBezTo>
                  <a:cubicBezTo>
                    <a:pt x="1" y="319"/>
                    <a:pt x="98" y="421"/>
                    <a:pt x="217" y="421"/>
                  </a:cubicBezTo>
                  <a:cubicBezTo>
                    <a:pt x="222" y="422"/>
                    <a:pt x="228" y="422"/>
                    <a:pt x="234" y="422"/>
                  </a:cubicBezTo>
                  <a:cubicBezTo>
                    <a:pt x="344" y="422"/>
                    <a:pt x="432" y="328"/>
                    <a:pt x="432" y="211"/>
                  </a:cubicBezTo>
                  <a:cubicBezTo>
                    <a:pt x="438" y="87"/>
                    <a:pt x="350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2072925" y="3931325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03" y="1"/>
                  </a:moveTo>
                  <a:cubicBezTo>
                    <a:pt x="93" y="1"/>
                    <a:pt x="1" y="96"/>
                    <a:pt x="1" y="217"/>
                  </a:cubicBezTo>
                  <a:cubicBezTo>
                    <a:pt x="1" y="335"/>
                    <a:pt x="88" y="427"/>
                    <a:pt x="211" y="427"/>
                  </a:cubicBezTo>
                  <a:cubicBezTo>
                    <a:pt x="335" y="427"/>
                    <a:pt x="422" y="335"/>
                    <a:pt x="417" y="217"/>
                  </a:cubicBezTo>
                  <a:cubicBezTo>
                    <a:pt x="417" y="98"/>
                    <a:pt x="324" y="1"/>
                    <a:pt x="211" y="1"/>
                  </a:cubicBezTo>
                  <a:cubicBezTo>
                    <a:pt x="208" y="1"/>
                    <a:pt x="206" y="1"/>
                    <a:pt x="20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1568700" y="3958050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211" y="1"/>
                  </a:moveTo>
                  <a:cubicBezTo>
                    <a:pt x="87" y="1"/>
                    <a:pt x="0" y="88"/>
                    <a:pt x="0" y="211"/>
                  </a:cubicBezTo>
                  <a:cubicBezTo>
                    <a:pt x="5" y="329"/>
                    <a:pt x="98" y="422"/>
                    <a:pt x="211" y="422"/>
                  </a:cubicBezTo>
                  <a:cubicBezTo>
                    <a:pt x="216" y="422"/>
                    <a:pt x="222" y="423"/>
                    <a:pt x="227" y="423"/>
                  </a:cubicBezTo>
                  <a:cubicBezTo>
                    <a:pt x="337" y="423"/>
                    <a:pt x="421" y="324"/>
                    <a:pt x="421" y="211"/>
                  </a:cubicBezTo>
                  <a:cubicBezTo>
                    <a:pt x="421" y="88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1489175" y="4356175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0"/>
                  </a:moveTo>
                  <a:cubicBezTo>
                    <a:pt x="82" y="0"/>
                    <a:pt x="0" y="88"/>
                    <a:pt x="0" y="211"/>
                  </a:cubicBezTo>
                  <a:cubicBezTo>
                    <a:pt x="0" y="334"/>
                    <a:pt x="93" y="422"/>
                    <a:pt x="211" y="422"/>
                  </a:cubicBezTo>
                  <a:cubicBezTo>
                    <a:pt x="329" y="417"/>
                    <a:pt x="422" y="324"/>
                    <a:pt x="422" y="211"/>
                  </a:cubicBezTo>
                  <a:cubicBezTo>
                    <a:pt x="422" y="83"/>
                    <a:pt x="32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1674800" y="3958050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11" y="1"/>
                  </a:moveTo>
                  <a:cubicBezTo>
                    <a:pt x="93" y="1"/>
                    <a:pt x="1" y="88"/>
                    <a:pt x="1" y="211"/>
                  </a:cubicBezTo>
                  <a:cubicBezTo>
                    <a:pt x="1" y="329"/>
                    <a:pt x="94" y="423"/>
                    <a:pt x="200" y="423"/>
                  </a:cubicBezTo>
                  <a:cubicBezTo>
                    <a:pt x="206" y="423"/>
                    <a:pt x="211" y="422"/>
                    <a:pt x="217" y="422"/>
                  </a:cubicBezTo>
                  <a:cubicBezTo>
                    <a:pt x="330" y="422"/>
                    <a:pt x="422" y="319"/>
                    <a:pt x="422" y="211"/>
                  </a:cubicBezTo>
                  <a:cubicBezTo>
                    <a:pt x="432" y="93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1542225" y="4462150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194" y="0"/>
                  </a:moveTo>
                  <a:cubicBezTo>
                    <a:pt x="84" y="0"/>
                    <a:pt x="1" y="94"/>
                    <a:pt x="1" y="212"/>
                  </a:cubicBezTo>
                  <a:cubicBezTo>
                    <a:pt x="1" y="335"/>
                    <a:pt x="88" y="422"/>
                    <a:pt x="211" y="422"/>
                  </a:cubicBezTo>
                  <a:cubicBezTo>
                    <a:pt x="335" y="422"/>
                    <a:pt x="422" y="335"/>
                    <a:pt x="422" y="212"/>
                  </a:cubicBezTo>
                  <a:cubicBezTo>
                    <a:pt x="417" y="93"/>
                    <a:pt x="324" y="1"/>
                    <a:pt x="211" y="1"/>
                  </a:cubicBezTo>
                  <a:cubicBezTo>
                    <a:pt x="205" y="0"/>
                    <a:pt x="2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1595150" y="4462150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06" y="1"/>
                  </a:moveTo>
                  <a:cubicBezTo>
                    <a:pt x="93" y="6"/>
                    <a:pt x="1" y="93"/>
                    <a:pt x="1" y="212"/>
                  </a:cubicBezTo>
                  <a:cubicBezTo>
                    <a:pt x="1" y="335"/>
                    <a:pt x="93" y="422"/>
                    <a:pt x="211" y="422"/>
                  </a:cubicBezTo>
                  <a:cubicBezTo>
                    <a:pt x="335" y="422"/>
                    <a:pt x="427" y="335"/>
                    <a:pt x="417" y="212"/>
                  </a:cubicBezTo>
                  <a:cubicBezTo>
                    <a:pt x="417" y="93"/>
                    <a:pt x="324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2019875" y="4356175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6" y="0"/>
                  </a:moveTo>
                  <a:cubicBezTo>
                    <a:pt x="88" y="0"/>
                    <a:pt x="0" y="88"/>
                    <a:pt x="0" y="211"/>
                  </a:cubicBezTo>
                  <a:cubicBezTo>
                    <a:pt x="0" y="334"/>
                    <a:pt x="98" y="422"/>
                    <a:pt x="221" y="422"/>
                  </a:cubicBezTo>
                  <a:cubicBezTo>
                    <a:pt x="329" y="422"/>
                    <a:pt x="427" y="324"/>
                    <a:pt x="427" y="211"/>
                  </a:cubicBezTo>
                  <a:cubicBezTo>
                    <a:pt x="427" y="83"/>
                    <a:pt x="32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1940475" y="3958050"/>
              <a:ext cx="10425" cy="10550"/>
            </a:xfrm>
            <a:custGeom>
              <a:rect b="b" l="l" r="r" t="t"/>
              <a:pathLst>
                <a:path extrusionOk="0" h="422" w="417">
                  <a:moveTo>
                    <a:pt x="206" y="1"/>
                  </a:moveTo>
                  <a:cubicBezTo>
                    <a:pt x="88" y="6"/>
                    <a:pt x="1" y="93"/>
                    <a:pt x="1" y="211"/>
                  </a:cubicBezTo>
                  <a:cubicBezTo>
                    <a:pt x="1" y="329"/>
                    <a:pt x="93" y="422"/>
                    <a:pt x="211" y="422"/>
                  </a:cubicBezTo>
                  <a:cubicBezTo>
                    <a:pt x="324" y="422"/>
                    <a:pt x="417" y="329"/>
                    <a:pt x="417" y="206"/>
                  </a:cubicBezTo>
                  <a:cubicBezTo>
                    <a:pt x="412" y="83"/>
                    <a:pt x="319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1754450" y="4462150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05" y="0"/>
                  </a:moveTo>
                  <a:cubicBezTo>
                    <a:pt x="94" y="0"/>
                    <a:pt x="1" y="99"/>
                    <a:pt x="1" y="212"/>
                  </a:cubicBezTo>
                  <a:cubicBezTo>
                    <a:pt x="1" y="335"/>
                    <a:pt x="88" y="422"/>
                    <a:pt x="211" y="422"/>
                  </a:cubicBezTo>
                  <a:cubicBezTo>
                    <a:pt x="335" y="422"/>
                    <a:pt x="427" y="335"/>
                    <a:pt x="432" y="212"/>
                  </a:cubicBezTo>
                  <a:cubicBezTo>
                    <a:pt x="427" y="93"/>
                    <a:pt x="335" y="1"/>
                    <a:pt x="222" y="1"/>
                  </a:cubicBezTo>
                  <a:cubicBezTo>
                    <a:pt x="216" y="0"/>
                    <a:pt x="211" y="0"/>
                    <a:pt x="205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1462575" y="438250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6" y="1"/>
                  </a:moveTo>
                  <a:cubicBezTo>
                    <a:pt x="93" y="1"/>
                    <a:pt x="0" y="93"/>
                    <a:pt x="0" y="212"/>
                  </a:cubicBezTo>
                  <a:cubicBezTo>
                    <a:pt x="0" y="335"/>
                    <a:pt x="93" y="427"/>
                    <a:pt x="211" y="427"/>
                  </a:cubicBezTo>
                  <a:cubicBezTo>
                    <a:pt x="335" y="427"/>
                    <a:pt x="422" y="335"/>
                    <a:pt x="422" y="212"/>
                  </a:cubicBezTo>
                  <a:cubicBezTo>
                    <a:pt x="422" y="93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1860575" y="4462150"/>
              <a:ext cx="10800" cy="10575"/>
            </a:xfrm>
            <a:custGeom>
              <a:rect b="b" l="l" r="r" t="t"/>
              <a:pathLst>
                <a:path extrusionOk="0" h="423" w="432">
                  <a:moveTo>
                    <a:pt x="211" y="1"/>
                  </a:moveTo>
                  <a:cubicBezTo>
                    <a:pt x="98" y="1"/>
                    <a:pt x="0" y="93"/>
                    <a:pt x="0" y="212"/>
                  </a:cubicBezTo>
                  <a:cubicBezTo>
                    <a:pt x="0" y="325"/>
                    <a:pt x="93" y="422"/>
                    <a:pt x="211" y="422"/>
                  </a:cubicBezTo>
                  <a:cubicBezTo>
                    <a:pt x="334" y="422"/>
                    <a:pt x="427" y="335"/>
                    <a:pt x="432" y="212"/>
                  </a:cubicBezTo>
                  <a:cubicBezTo>
                    <a:pt x="427" y="93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1993275" y="3958050"/>
              <a:ext cx="10575" cy="10575"/>
            </a:xfrm>
            <a:custGeom>
              <a:rect b="b" l="l" r="r" t="t"/>
              <a:pathLst>
                <a:path extrusionOk="0" h="423" w="423">
                  <a:moveTo>
                    <a:pt x="211" y="1"/>
                  </a:moveTo>
                  <a:cubicBezTo>
                    <a:pt x="98" y="1"/>
                    <a:pt x="1" y="88"/>
                    <a:pt x="1" y="206"/>
                  </a:cubicBezTo>
                  <a:cubicBezTo>
                    <a:pt x="1" y="319"/>
                    <a:pt x="98" y="422"/>
                    <a:pt x="211" y="422"/>
                  </a:cubicBezTo>
                  <a:cubicBezTo>
                    <a:pt x="217" y="422"/>
                    <a:pt x="223" y="423"/>
                    <a:pt x="228" y="423"/>
                  </a:cubicBezTo>
                  <a:cubicBezTo>
                    <a:pt x="338" y="423"/>
                    <a:pt x="422" y="329"/>
                    <a:pt x="422" y="211"/>
                  </a:cubicBezTo>
                  <a:cubicBezTo>
                    <a:pt x="422" y="88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2099400" y="3958050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11" y="1"/>
                  </a:moveTo>
                  <a:cubicBezTo>
                    <a:pt x="93" y="1"/>
                    <a:pt x="0" y="98"/>
                    <a:pt x="0" y="216"/>
                  </a:cubicBezTo>
                  <a:cubicBezTo>
                    <a:pt x="0" y="329"/>
                    <a:pt x="98" y="422"/>
                    <a:pt x="211" y="422"/>
                  </a:cubicBezTo>
                  <a:cubicBezTo>
                    <a:pt x="216" y="422"/>
                    <a:pt x="222" y="423"/>
                    <a:pt x="227" y="423"/>
                  </a:cubicBezTo>
                  <a:cubicBezTo>
                    <a:pt x="338" y="423"/>
                    <a:pt x="427" y="324"/>
                    <a:pt x="427" y="211"/>
                  </a:cubicBezTo>
                  <a:cubicBezTo>
                    <a:pt x="427" y="88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1595275" y="398452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7" y="0"/>
                  </a:moveTo>
                  <a:cubicBezTo>
                    <a:pt x="98" y="0"/>
                    <a:pt x="11" y="87"/>
                    <a:pt x="1" y="206"/>
                  </a:cubicBezTo>
                  <a:cubicBezTo>
                    <a:pt x="1" y="329"/>
                    <a:pt x="88" y="427"/>
                    <a:pt x="206" y="427"/>
                  </a:cubicBezTo>
                  <a:cubicBezTo>
                    <a:pt x="210" y="427"/>
                    <a:pt x="213" y="427"/>
                    <a:pt x="216" y="427"/>
                  </a:cubicBezTo>
                  <a:cubicBezTo>
                    <a:pt x="335" y="427"/>
                    <a:pt x="427" y="336"/>
                    <a:pt x="427" y="221"/>
                  </a:cubicBezTo>
                  <a:cubicBezTo>
                    <a:pt x="427" y="98"/>
                    <a:pt x="33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1568550" y="4223350"/>
              <a:ext cx="10950" cy="10575"/>
            </a:xfrm>
            <a:custGeom>
              <a:rect b="b" l="l" r="r" t="t"/>
              <a:pathLst>
                <a:path extrusionOk="0" h="423" w="438">
                  <a:moveTo>
                    <a:pt x="222" y="0"/>
                  </a:moveTo>
                  <a:cubicBezTo>
                    <a:pt x="109" y="0"/>
                    <a:pt x="11" y="87"/>
                    <a:pt x="6" y="206"/>
                  </a:cubicBezTo>
                  <a:cubicBezTo>
                    <a:pt x="1" y="324"/>
                    <a:pt x="88" y="421"/>
                    <a:pt x="212" y="421"/>
                  </a:cubicBezTo>
                  <a:cubicBezTo>
                    <a:pt x="218" y="422"/>
                    <a:pt x="224" y="422"/>
                    <a:pt x="230" y="422"/>
                  </a:cubicBezTo>
                  <a:cubicBezTo>
                    <a:pt x="344" y="422"/>
                    <a:pt x="428" y="333"/>
                    <a:pt x="438" y="216"/>
                  </a:cubicBezTo>
                  <a:cubicBezTo>
                    <a:pt x="438" y="103"/>
                    <a:pt x="340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1807650" y="3878150"/>
              <a:ext cx="10550" cy="10800"/>
            </a:xfrm>
            <a:custGeom>
              <a:rect b="b" l="l" r="r" t="t"/>
              <a:pathLst>
                <a:path extrusionOk="0" h="432" w="422">
                  <a:moveTo>
                    <a:pt x="211" y="0"/>
                  </a:moveTo>
                  <a:cubicBezTo>
                    <a:pt x="98" y="0"/>
                    <a:pt x="0" y="98"/>
                    <a:pt x="0" y="221"/>
                  </a:cubicBezTo>
                  <a:cubicBezTo>
                    <a:pt x="0" y="350"/>
                    <a:pt x="88" y="432"/>
                    <a:pt x="211" y="432"/>
                  </a:cubicBezTo>
                  <a:cubicBezTo>
                    <a:pt x="334" y="427"/>
                    <a:pt x="422" y="339"/>
                    <a:pt x="422" y="216"/>
                  </a:cubicBezTo>
                  <a:cubicBezTo>
                    <a:pt x="422" y="98"/>
                    <a:pt x="32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1993275" y="41173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07" y="0"/>
                  </a:moveTo>
                  <a:cubicBezTo>
                    <a:pt x="93" y="0"/>
                    <a:pt x="1" y="86"/>
                    <a:pt x="1" y="211"/>
                  </a:cubicBezTo>
                  <a:cubicBezTo>
                    <a:pt x="1" y="324"/>
                    <a:pt x="98" y="422"/>
                    <a:pt x="211" y="422"/>
                  </a:cubicBezTo>
                  <a:cubicBezTo>
                    <a:pt x="330" y="422"/>
                    <a:pt x="422" y="335"/>
                    <a:pt x="422" y="216"/>
                  </a:cubicBezTo>
                  <a:cubicBezTo>
                    <a:pt x="427" y="98"/>
                    <a:pt x="340" y="1"/>
                    <a:pt x="216" y="1"/>
                  </a:cubicBezTo>
                  <a:cubicBezTo>
                    <a:pt x="213" y="0"/>
                    <a:pt x="210" y="0"/>
                    <a:pt x="20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1462575" y="4117225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0"/>
                  </a:moveTo>
                  <a:cubicBezTo>
                    <a:pt x="88" y="0"/>
                    <a:pt x="0" y="88"/>
                    <a:pt x="0" y="206"/>
                  </a:cubicBezTo>
                  <a:cubicBezTo>
                    <a:pt x="0" y="324"/>
                    <a:pt x="93" y="422"/>
                    <a:pt x="211" y="422"/>
                  </a:cubicBezTo>
                  <a:cubicBezTo>
                    <a:pt x="324" y="422"/>
                    <a:pt x="422" y="334"/>
                    <a:pt x="422" y="211"/>
                  </a:cubicBezTo>
                  <a:cubicBezTo>
                    <a:pt x="422" y="88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1701150" y="4303000"/>
              <a:ext cx="10925" cy="10550"/>
            </a:xfrm>
            <a:custGeom>
              <a:rect b="b" l="l" r="r" t="t"/>
              <a:pathLst>
                <a:path extrusionOk="0" h="422" w="437">
                  <a:moveTo>
                    <a:pt x="211" y="0"/>
                  </a:moveTo>
                  <a:cubicBezTo>
                    <a:pt x="98" y="0"/>
                    <a:pt x="0" y="87"/>
                    <a:pt x="0" y="206"/>
                  </a:cubicBezTo>
                  <a:cubicBezTo>
                    <a:pt x="0" y="329"/>
                    <a:pt x="87" y="421"/>
                    <a:pt x="211" y="421"/>
                  </a:cubicBezTo>
                  <a:cubicBezTo>
                    <a:pt x="334" y="421"/>
                    <a:pt x="432" y="334"/>
                    <a:pt x="432" y="211"/>
                  </a:cubicBezTo>
                  <a:cubicBezTo>
                    <a:pt x="437" y="87"/>
                    <a:pt x="33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1435850" y="4356150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30" y="1"/>
                  </a:moveTo>
                  <a:cubicBezTo>
                    <a:pt x="224" y="1"/>
                    <a:pt x="218" y="1"/>
                    <a:pt x="211" y="1"/>
                  </a:cubicBezTo>
                  <a:cubicBezTo>
                    <a:pt x="93" y="7"/>
                    <a:pt x="1" y="94"/>
                    <a:pt x="1" y="217"/>
                  </a:cubicBezTo>
                  <a:cubicBezTo>
                    <a:pt x="6" y="335"/>
                    <a:pt x="98" y="423"/>
                    <a:pt x="211" y="423"/>
                  </a:cubicBezTo>
                  <a:cubicBezTo>
                    <a:pt x="335" y="423"/>
                    <a:pt x="432" y="325"/>
                    <a:pt x="432" y="212"/>
                  </a:cubicBezTo>
                  <a:cubicBezTo>
                    <a:pt x="432" y="95"/>
                    <a:pt x="349" y="1"/>
                    <a:pt x="23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1966825" y="4356175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1" y="0"/>
                  </a:moveTo>
                  <a:cubicBezTo>
                    <a:pt x="87" y="0"/>
                    <a:pt x="0" y="88"/>
                    <a:pt x="5" y="216"/>
                  </a:cubicBezTo>
                  <a:cubicBezTo>
                    <a:pt x="10" y="334"/>
                    <a:pt x="103" y="422"/>
                    <a:pt x="216" y="422"/>
                  </a:cubicBezTo>
                  <a:cubicBezTo>
                    <a:pt x="334" y="422"/>
                    <a:pt x="427" y="324"/>
                    <a:pt x="427" y="211"/>
                  </a:cubicBezTo>
                  <a:cubicBezTo>
                    <a:pt x="427" y="88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1542100" y="398452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6" y="0"/>
                  </a:moveTo>
                  <a:cubicBezTo>
                    <a:pt x="93" y="0"/>
                    <a:pt x="6" y="98"/>
                    <a:pt x="0" y="221"/>
                  </a:cubicBezTo>
                  <a:cubicBezTo>
                    <a:pt x="0" y="334"/>
                    <a:pt x="98" y="427"/>
                    <a:pt x="221" y="427"/>
                  </a:cubicBezTo>
                  <a:cubicBezTo>
                    <a:pt x="340" y="427"/>
                    <a:pt x="427" y="329"/>
                    <a:pt x="427" y="211"/>
                  </a:cubicBezTo>
                  <a:cubicBezTo>
                    <a:pt x="427" y="93"/>
                    <a:pt x="340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1595150" y="4249925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11" y="1"/>
                  </a:moveTo>
                  <a:cubicBezTo>
                    <a:pt x="93" y="1"/>
                    <a:pt x="6" y="93"/>
                    <a:pt x="1" y="217"/>
                  </a:cubicBezTo>
                  <a:cubicBezTo>
                    <a:pt x="1" y="330"/>
                    <a:pt x="93" y="427"/>
                    <a:pt x="206" y="427"/>
                  </a:cubicBezTo>
                  <a:cubicBezTo>
                    <a:pt x="330" y="427"/>
                    <a:pt x="422" y="335"/>
                    <a:pt x="422" y="217"/>
                  </a:cubicBezTo>
                  <a:cubicBezTo>
                    <a:pt x="422" y="93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1542225" y="451522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1" y="0"/>
                  </a:moveTo>
                  <a:cubicBezTo>
                    <a:pt x="93" y="0"/>
                    <a:pt x="1" y="93"/>
                    <a:pt x="1" y="216"/>
                  </a:cubicBezTo>
                  <a:cubicBezTo>
                    <a:pt x="1" y="334"/>
                    <a:pt x="88" y="427"/>
                    <a:pt x="211" y="427"/>
                  </a:cubicBezTo>
                  <a:cubicBezTo>
                    <a:pt x="335" y="427"/>
                    <a:pt x="422" y="329"/>
                    <a:pt x="422" y="206"/>
                  </a:cubicBezTo>
                  <a:cubicBezTo>
                    <a:pt x="417" y="93"/>
                    <a:pt x="32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2099400" y="422320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1" y="1"/>
                  </a:moveTo>
                  <a:cubicBezTo>
                    <a:pt x="98" y="6"/>
                    <a:pt x="0" y="93"/>
                    <a:pt x="0" y="212"/>
                  </a:cubicBezTo>
                  <a:cubicBezTo>
                    <a:pt x="0" y="335"/>
                    <a:pt x="93" y="427"/>
                    <a:pt x="211" y="427"/>
                  </a:cubicBezTo>
                  <a:cubicBezTo>
                    <a:pt x="329" y="427"/>
                    <a:pt x="427" y="340"/>
                    <a:pt x="427" y="217"/>
                  </a:cubicBezTo>
                  <a:cubicBezTo>
                    <a:pt x="427" y="104"/>
                    <a:pt x="329" y="6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1780925" y="4170150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21" y="1"/>
                  </a:moveTo>
                  <a:cubicBezTo>
                    <a:pt x="103" y="1"/>
                    <a:pt x="11" y="98"/>
                    <a:pt x="11" y="211"/>
                  </a:cubicBezTo>
                  <a:cubicBezTo>
                    <a:pt x="0" y="335"/>
                    <a:pt x="93" y="427"/>
                    <a:pt x="216" y="427"/>
                  </a:cubicBezTo>
                  <a:cubicBezTo>
                    <a:pt x="219" y="427"/>
                    <a:pt x="222" y="427"/>
                    <a:pt x="225" y="427"/>
                  </a:cubicBezTo>
                  <a:cubicBezTo>
                    <a:pt x="339" y="427"/>
                    <a:pt x="427" y="336"/>
                    <a:pt x="432" y="211"/>
                  </a:cubicBezTo>
                  <a:cubicBezTo>
                    <a:pt x="432" y="109"/>
                    <a:pt x="360" y="6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1887300" y="417015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02" y="0"/>
                  </a:moveTo>
                  <a:cubicBezTo>
                    <a:pt x="93" y="0"/>
                    <a:pt x="0" y="91"/>
                    <a:pt x="0" y="211"/>
                  </a:cubicBezTo>
                  <a:cubicBezTo>
                    <a:pt x="0" y="335"/>
                    <a:pt x="88" y="427"/>
                    <a:pt x="211" y="427"/>
                  </a:cubicBezTo>
                  <a:cubicBezTo>
                    <a:pt x="334" y="427"/>
                    <a:pt x="422" y="335"/>
                    <a:pt x="422" y="211"/>
                  </a:cubicBezTo>
                  <a:cubicBezTo>
                    <a:pt x="416" y="98"/>
                    <a:pt x="329" y="1"/>
                    <a:pt x="211" y="1"/>
                  </a:cubicBezTo>
                  <a:cubicBezTo>
                    <a:pt x="208" y="0"/>
                    <a:pt x="205" y="0"/>
                    <a:pt x="20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2125850" y="4249925"/>
              <a:ext cx="10825" cy="10825"/>
            </a:xfrm>
            <a:custGeom>
              <a:rect b="b" l="l" r="r" t="t"/>
              <a:pathLst>
                <a:path extrusionOk="0" h="433" w="433">
                  <a:moveTo>
                    <a:pt x="217" y="1"/>
                  </a:moveTo>
                  <a:cubicBezTo>
                    <a:pt x="93" y="1"/>
                    <a:pt x="1" y="93"/>
                    <a:pt x="11" y="227"/>
                  </a:cubicBezTo>
                  <a:cubicBezTo>
                    <a:pt x="16" y="335"/>
                    <a:pt x="104" y="432"/>
                    <a:pt x="222" y="432"/>
                  </a:cubicBezTo>
                  <a:cubicBezTo>
                    <a:pt x="335" y="432"/>
                    <a:pt x="432" y="335"/>
                    <a:pt x="432" y="217"/>
                  </a:cubicBezTo>
                  <a:cubicBezTo>
                    <a:pt x="427" y="93"/>
                    <a:pt x="335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2072925" y="4515225"/>
              <a:ext cx="10575" cy="10675"/>
            </a:xfrm>
            <a:custGeom>
              <a:rect b="b" l="l" r="r" t="t"/>
              <a:pathLst>
                <a:path extrusionOk="0" h="427" w="423">
                  <a:moveTo>
                    <a:pt x="216" y="0"/>
                  </a:moveTo>
                  <a:cubicBezTo>
                    <a:pt x="98" y="0"/>
                    <a:pt x="1" y="93"/>
                    <a:pt x="1" y="216"/>
                  </a:cubicBezTo>
                  <a:cubicBezTo>
                    <a:pt x="1" y="329"/>
                    <a:pt x="88" y="427"/>
                    <a:pt x="211" y="427"/>
                  </a:cubicBezTo>
                  <a:cubicBezTo>
                    <a:pt x="335" y="427"/>
                    <a:pt x="422" y="334"/>
                    <a:pt x="422" y="216"/>
                  </a:cubicBezTo>
                  <a:cubicBezTo>
                    <a:pt x="422" y="93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2125850" y="4037575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7" y="0"/>
                  </a:moveTo>
                  <a:cubicBezTo>
                    <a:pt x="98" y="0"/>
                    <a:pt x="11" y="88"/>
                    <a:pt x="1" y="206"/>
                  </a:cubicBezTo>
                  <a:cubicBezTo>
                    <a:pt x="1" y="324"/>
                    <a:pt x="88" y="422"/>
                    <a:pt x="206" y="422"/>
                  </a:cubicBezTo>
                  <a:cubicBezTo>
                    <a:pt x="210" y="422"/>
                    <a:pt x="214" y="422"/>
                    <a:pt x="217" y="422"/>
                  </a:cubicBezTo>
                  <a:cubicBezTo>
                    <a:pt x="340" y="422"/>
                    <a:pt x="427" y="336"/>
                    <a:pt x="427" y="216"/>
                  </a:cubicBezTo>
                  <a:cubicBezTo>
                    <a:pt x="427" y="93"/>
                    <a:pt x="33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1595150" y="4037575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17" y="0"/>
                  </a:moveTo>
                  <a:cubicBezTo>
                    <a:pt x="103" y="0"/>
                    <a:pt x="6" y="88"/>
                    <a:pt x="6" y="206"/>
                  </a:cubicBezTo>
                  <a:cubicBezTo>
                    <a:pt x="1" y="324"/>
                    <a:pt x="93" y="422"/>
                    <a:pt x="211" y="422"/>
                  </a:cubicBezTo>
                  <a:cubicBezTo>
                    <a:pt x="215" y="422"/>
                    <a:pt x="218" y="422"/>
                    <a:pt x="222" y="422"/>
                  </a:cubicBezTo>
                  <a:cubicBezTo>
                    <a:pt x="340" y="422"/>
                    <a:pt x="427" y="336"/>
                    <a:pt x="432" y="216"/>
                  </a:cubicBezTo>
                  <a:cubicBezTo>
                    <a:pt x="432" y="93"/>
                    <a:pt x="335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1940225" y="401122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16" y="1"/>
                  </a:moveTo>
                  <a:cubicBezTo>
                    <a:pt x="98" y="1"/>
                    <a:pt x="0" y="88"/>
                    <a:pt x="0" y="207"/>
                  </a:cubicBezTo>
                  <a:cubicBezTo>
                    <a:pt x="0" y="320"/>
                    <a:pt x="98" y="422"/>
                    <a:pt x="216" y="422"/>
                  </a:cubicBezTo>
                  <a:cubicBezTo>
                    <a:pt x="219" y="422"/>
                    <a:pt x="222" y="423"/>
                    <a:pt x="225" y="423"/>
                  </a:cubicBezTo>
                  <a:cubicBezTo>
                    <a:pt x="334" y="423"/>
                    <a:pt x="427" y="332"/>
                    <a:pt x="427" y="212"/>
                  </a:cubicBezTo>
                  <a:cubicBezTo>
                    <a:pt x="427" y="83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1542225" y="440910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03" y="0"/>
                  </a:moveTo>
                  <a:cubicBezTo>
                    <a:pt x="89" y="0"/>
                    <a:pt x="1" y="101"/>
                    <a:pt x="1" y="211"/>
                  </a:cubicBezTo>
                  <a:cubicBezTo>
                    <a:pt x="1" y="335"/>
                    <a:pt x="88" y="427"/>
                    <a:pt x="211" y="427"/>
                  </a:cubicBezTo>
                  <a:cubicBezTo>
                    <a:pt x="335" y="417"/>
                    <a:pt x="422" y="335"/>
                    <a:pt x="422" y="211"/>
                  </a:cubicBezTo>
                  <a:cubicBezTo>
                    <a:pt x="417" y="98"/>
                    <a:pt x="324" y="1"/>
                    <a:pt x="211" y="1"/>
                  </a:cubicBezTo>
                  <a:cubicBezTo>
                    <a:pt x="208" y="1"/>
                    <a:pt x="206" y="0"/>
                    <a:pt x="20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1595275" y="4409100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12" y="1"/>
                  </a:moveTo>
                  <a:cubicBezTo>
                    <a:pt x="98" y="1"/>
                    <a:pt x="1" y="98"/>
                    <a:pt x="1" y="222"/>
                  </a:cubicBezTo>
                  <a:cubicBezTo>
                    <a:pt x="1" y="335"/>
                    <a:pt x="88" y="427"/>
                    <a:pt x="206" y="427"/>
                  </a:cubicBezTo>
                  <a:cubicBezTo>
                    <a:pt x="330" y="427"/>
                    <a:pt x="422" y="335"/>
                    <a:pt x="427" y="222"/>
                  </a:cubicBezTo>
                  <a:cubicBezTo>
                    <a:pt x="427" y="98"/>
                    <a:pt x="330" y="1"/>
                    <a:pt x="21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2072800" y="398452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6" y="0"/>
                  </a:moveTo>
                  <a:cubicBezTo>
                    <a:pt x="103" y="0"/>
                    <a:pt x="6" y="93"/>
                    <a:pt x="1" y="211"/>
                  </a:cubicBezTo>
                  <a:cubicBezTo>
                    <a:pt x="1" y="329"/>
                    <a:pt x="88" y="427"/>
                    <a:pt x="211" y="427"/>
                  </a:cubicBezTo>
                  <a:cubicBezTo>
                    <a:pt x="329" y="427"/>
                    <a:pt x="422" y="334"/>
                    <a:pt x="422" y="221"/>
                  </a:cubicBezTo>
                  <a:cubicBezTo>
                    <a:pt x="427" y="98"/>
                    <a:pt x="340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1807650" y="440910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1" y="1"/>
                  </a:moveTo>
                  <a:cubicBezTo>
                    <a:pt x="98" y="1"/>
                    <a:pt x="0" y="98"/>
                    <a:pt x="0" y="222"/>
                  </a:cubicBezTo>
                  <a:cubicBezTo>
                    <a:pt x="0" y="335"/>
                    <a:pt x="82" y="427"/>
                    <a:pt x="206" y="427"/>
                  </a:cubicBezTo>
                  <a:cubicBezTo>
                    <a:pt x="329" y="427"/>
                    <a:pt x="416" y="335"/>
                    <a:pt x="422" y="222"/>
                  </a:cubicBezTo>
                  <a:cubicBezTo>
                    <a:pt x="422" y="98"/>
                    <a:pt x="32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1913750" y="4409100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03" y="0"/>
                  </a:moveTo>
                  <a:cubicBezTo>
                    <a:pt x="94" y="0"/>
                    <a:pt x="1" y="101"/>
                    <a:pt x="1" y="211"/>
                  </a:cubicBezTo>
                  <a:cubicBezTo>
                    <a:pt x="1" y="335"/>
                    <a:pt x="93" y="427"/>
                    <a:pt x="211" y="427"/>
                  </a:cubicBezTo>
                  <a:cubicBezTo>
                    <a:pt x="335" y="417"/>
                    <a:pt x="427" y="330"/>
                    <a:pt x="427" y="211"/>
                  </a:cubicBezTo>
                  <a:cubicBezTo>
                    <a:pt x="417" y="98"/>
                    <a:pt x="330" y="1"/>
                    <a:pt x="211" y="1"/>
                  </a:cubicBezTo>
                  <a:cubicBezTo>
                    <a:pt x="209" y="1"/>
                    <a:pt x="206" y="0"/>
                    <a:pt x="20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2072925" y="4409100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16" y="1"/>
                  </a:moveTo>
                  <a:cubicBezTo>
                    <a:pt x="98" y="1"/>
                    <a:pt x="1" y="93"/>
                    <a:pt x="1" y="211"/>
                  </a:cubicBezTo>
                  <a:cubicBezTo>
                    <a:pt x="1" y="335"/>
                    <a:pt x="88" y="427"/>
                    <a:pt x="211" y="427"/>
                  </a:cubicBezTo>
                  <a:cubicBezTo>
                    <a:pt x="335" y="427"/>
                    <a:pt x="422" y="335"/>
                    <a:pt x="422" y="211"/>
                  </a:cubicBezTo>
                  <a:cubicBezTo>
                    <a:pt x="422" y="98"/>
                    <a:pt x="335" y="6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2126125" y="440910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6" y="1"/>
                  </a:moveTo>
                  <a:cubicBezTo>
                    <a:pt x="103" y="1"/>
                    <a:pt x="0" y="93"/>
                    <a:pt x="0" y="211"/>
                  </a:cubicBezTo>
                  <a:cubicBezTo>
                    <a:pt x="0" y="335"/>
                    <a:pt x="82" y="427"/>
                    <a:pt x="195" y="427"/>
                  </a:cubicBezTo>
                  <a:cubicBezTo>
                    <a:pt x="319" y="427"/>
                    <a:pt x="416" y="340"/>
                    <a:pt x="421" y="227"/>
                  </a:cubicBezTo>
                  <a:cubicBezTo>
                    <a:pt x="427" y="103"/>
                    <a:pt x="339" y="6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1913750" y="3878375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196" y="1"/>
                  </a:moveTo>
                  <a:cubicBezTo>
                    <a:pt x="90" y="1"/>
                    <a:pt x="1" y="100"/>
                    <a:pt x="1" y="212"/>
                  </a:cubicBezTo>
                  <a:cubicBezTo>
                    <a:pt x="1" y="336"/>
                    <a:pt x="93" y="423"/>
                    <a:pt x="211" y="423"/>
                  </a:cubicBezTo>
                  <a:cubicBezTo>
                    <a:pt x="335" y="418"/>
                    <a:pt x="427" y="330"/>
                    <a:pt x="427" y="212"/>
                  </a:cubicBezTo>
                  <a:cubicBezTo>
                    <a:pt x="417" y="94"/>
                    <a:pt x="330" y="2"/>
                    <a:pt x="211" y="2"/>
                  </a:cubicBezTo>
                  <a:cubicBezTo>
                    <a:pt x="206" y="1"/>
                    <a:pt x="201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1568700" y="417015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08" y="0"/>
                  </a:moveTo>
                  <a:cubicBezTo>
                    <a:pt x="98" y="0"/>
                    <a:pt x="0" y="101"/>
                    <a:pt x="0" y="211"/>
                  </a:cubicBezTo>
                  <a:cubicBezTo>
                    <a:pt x="0" y="335"/>
                    <a:pt x="87" y="427"/>
                    <a:pt x="211" y="427"/>
                  </a:cubicBezTo>
                  <a:cubicBezTo>
                    <a:pt x="334" y="427"/>
                    <a:pt x="421" y="335"/>
                    <a:pt x="421" y="211"/>
                  </a:cubicBezTo>
                  <a:cubicBezTo>
                    <a:pt x="421" y="98"/>
                    <a:pt x="334" y="1"/>
                    <a:pt x="216" y="1"/>
                  </a:cubicBezTo>
                  <a:cubicBezTo>
                    <a:pt x="213" y="0"/>
                    <a:pt x="210" y="0"/>
                    <a:pt x="208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1542225" y="4090625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06" y="1"/>
                  </a:moveTo>
                  <a:cubicBezTo>
                    <a:pt x="88" y="1"/>
                    <a:pt x="1" y="98"/>
                    <a:pt x="1" y="217"/>
                  </a:cubicBezTo>
                  <a:cubicBezTo>
                    <a:pt x="1" y="330"/>
                    <a:pt x="88" y="427"/>
                    <a:pt x="211" y="427"/>
                  </a:cubicBezTo>
                  <a:cubicBezTo>
                    <a:pt x="335" y="427"/>
                    <a:pt x="422" y="335"/>
                    <a:pt x="422" y="217"/>
                  </a:cubicBezTo>
                  <a:cubicBezTo>
                    <a:pt x="422" y="93"/>
                    <a:pt x="324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2072925" y="4090625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06" y="1"/>
                  </a:moveTo>
                  <a:cubicBezTo>
                    <a:pt x="88" y="1"/>
                    <a:pt x="1" y="98"/>
                    <a:pt x="1" y="211"/>
                  </a:cubicBezTo>
                  <a:cubicBezTo>
                    <a:pt x="1" y="330"/>
                    <a:pt x="88" y="427"/>
                    <a:pt x="211" y="427"/>
                  </a:cubicBezTo>
                  <a:cubicBezTo>
                    <a:pt x="335" y="427"/>
                    <a:pt x="422" y="330"/>
                    <a:pt x="422" y="211"/>
                  </a:cubicBezTo>
                  <a:cubicBezTo>
                    <a:pt x="417" y="93"/>
                    <a:pt x="330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1595150" y="4090625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11" y="1"/>
                  </a:moveTo>
                  <a:cubicBezTo>
                    <a:pt x="98" y="1"/>
                    <a:pt x="1" y="98"/>
                    <a:pt x="6" y="217"/>
                  </a:cubicBezTo>
                  <a:cubicBezTo>
                    <a:pt x="6" y="335"/>
                    <a:pt x="98" y="427"/>
                    <a:pt x="211" y="427"/>
                  </a:cubicBezTo>
                  <a:cubicBezTo>
                    <a:pt x="330" y="427"/>
                    <a:pt x="422" y="335"/>
                    <a:pt x="422" y="217"/>
                  </a:cubicBezTo>
                  <a:cubicBezTo>
                    <a:pt x="422" y="98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1701275" y="4356150"/>
              <a:ext cx="10800" cy="10600"/>
            </a:xfrm>
            <a:custGeom>
              <a:rect b="b" l="l" r="r" t="t"/>
              <a:pathLst>
                <a:path extrusionOk="0" h="424" w="432">
                  <a:moveTo>
                    <a:pt x="208" y="1"/>
                  </a:moveTo>
                  <a:cubicBezTo>
                    <a:pt x="94" y="1"/>
                    <a:pt x="10" y="90"/>
                    <a:pt x="5" y="207"/>
                  </a:cubicBezTo>
                  <a:cubicBezTo>
                    <a:pt x="0" y="320"/>
                    <a:pt x="93" y="418"/>
                    <a:pt x="211" y="423"/>
                  </a:cubicBezTo>
                  <a:cubicBezTo>
                    <a:pt x="214" y="423"/>
                    <a:pt x="218" y="423"/>
                    <a:pt x="221" y="423"/>
                  </a:cubicBezTo>
                  <a:cubicBezTo>
                    <a:pt x="335" y="423"/>
                    <a:pt x="427" y="337"/>
                    <a:pt x="432" y="222"/>
                  </a:cubicBezTo>
                  <a:cubicBezTo>
                    <a:pt x="432" y="104"/>
                    <a:pt x="350" y="7"/>
                    <a:pt x="226" y="1"/>
                  </a:cubicBezTo>
                  <a:cubicBezTo>
                    <a:pt x="220" y="1"/>
                    <a:pt x="214" y="1"/>
                    <a:pt x="208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1860575" y="4303000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6" y="0"/>
                  </a:moveTo>
                  <a:cubicBezTo>
                    <a:pt x="98" y="5"/>
                    <a:pt x="0" y="98"/>
                    <a:pt x="0" y="211"/>
                  </a:cubicBezTo>
                  <a:cubicBezTo>
                    <a:pt x="0" y="329"/>
                    <a:pt x="93" y="421"/>
                    <a:pt x="216" y="421"/>
                  </a:cubicBezTo>
                  <a:cubicBezTo>
                    <a:pt x="334" y="421"/>
                    <a:pt x="427" y="334"/>
                    <a:pt x="427" y="211"/>
                  </a:cubicBezTo>
                  <a:cubicBezTo>
                    <a:pt x="427" y="87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1860575" y="387837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05" y="1"/>
                  </a:moveTo>
                  <a:cubicBezTo>
                    <a:pt x="94" y="1"/>
                    <a:pt x="0" y="100"/>
                    <a:pt x="0" y="212"/>
                  </a:cubicBezTo>
                  <a:cubicBezTo>
                    <a:pt x="0" y="336"/>
                    <a:pt x="93" y="423"/>
                    <a:pt x="211" y="423"/>
                  </a:cubicBezTo>
                  <a:cubicBezTo>
                    <a:pt x="334" y="423"/>
                    <a:pt x="427" y="336"/>
                    <a:pt x="427" y="212"/>
                  </a:cubicBezTo>
                  <a:cubicBezTo>
                    <a:pt x="427" y="94"/>
                    <a:pt x="334" y="7"/>
                    <a:pt x="221" y="2"/>
                  </a:cubicBezTo>
                  <a:cubicBezTo>
                    <a:pt x="216" y="1"/>
                    <a:pt x="210" y="1"/>
                    <a:pt x="20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1993275" y="4064050"/>
              <a:ext cx="10575" cy="10550"/>
            </a:xfrm>
            <a:custGeom>
              <a:rect b="b" l="l" r="r" t="t"/>
              <a:pathLst>
                <a:path extrusionOk="0" h="422" w="423">
                  <a:moveTo>
                    <a:pt x="211" y="0"/>
                  </a:moveTo>
                  <a:cubicBezTo>
                    <a:pt x="98" y="5"/>
                    <a:pt x="1" y="92"/>
                    <a:pt x="1" y="211"/>
                  </a:cubicBezTo>
                  <a:cubicBezTo>
                    <a:pt x="1" y="329"/>
                    <a:pt x="98" y="421"/>
                    <a:pt x="211" y="421"/>
                  </a:cubicBezTo>
                  <a:cubicBezTo>
                    <a:pt x="335" y="421"/>
                    <a:pt x="422" y="334"/>
                    <a:pt x="422" y="211"/>
                  </a:cubicBezTo>
                  <a:cubicBezTo>
                    <a:pt x="422" y="98"/>
                    <a:pt x="330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1754325" y="387840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11" y="1"/>
                  </a:moveTo>
                  <a:cubicBezTo>
                    <a:pt x="98" y="6"/>
                    <a:pt x="1" y="93"/>
                    <a:pt x="1" y="211"/>
                  </a:cubicBezTo>
                  <a:cubicBezTo>
                    <a:pt x="1" y="335"/>
                    <a:pt x="88" y="422"/>
                    <a:pt x="211" y="422"/>
                  </a:cubicBezTo>
                  <a:cubicBezTo>
                    <a:pt x="340" y="422"/>
                    <a:pt x="432" y="335"/>
                    <a:pt x="422" y="211"/>
                  </a:cubicBezTo>
                  <a:cubicBezTo>
                    <a:pt x="422" y="93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1674800" y="406417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1" y="0"/>
                  </a:moveTo>
                  <a:cubicBezTo>
                    <a:pt x="93" y="0"/>
                    <a:pt x="1" y="93"/>
                    <a:pt x="1" y="211"/>
                  </a:cubicBezTo>
                  <a:cubicBezTo>
                    <a:pt x="1" y="329"/>
                    <a:pt x="93" y="427"/>
                    <a:pt x="206" y="427"/>
                  </a:cubicBezTo>
                  <a:cubicBezTo>
                    <a:pt x="324" y="427"/>
                    <a:pt x="427" y="329"/>
                    <a:pt x="427" y="211"/>
                  </a:cubicBezTo>
                  <a:cubicBezTo>
                    <a:pt x="432" y="98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1833975" y="385180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32" y="1"/>
                  </a:moveTo>
                  <a:cubicBezTo>
                    <a:pt x="109" y="1"/>
                    <a:pt x="11" y="93"/>
                    <a:pt x="6" y="206"/>
                  </a:cubicBezTo>
                  <a:cubicBezTo>
                    <a:pt x="1" y="319"/>
                    <a:pt x="98" y="422"/>
                    <a:pt x="211" y="427"/>
                  </a:cubicBezTo>
                  <a:cubicBezTo>
                    <a:pt x="214" y="427"/>
                    <a:pt x="218" y="428"/>
                    <a:pt x="221" y="428"/>
                  </a:cubicBezTo>
                  <a:cubicBezTo>
                    <a:pt x="335" y="428"/>
                    <a:pt x="432" y="337"/>
                    <a:pt x="432" y="222"/>
                  </a:cubicBezTo>
                  <a:cubicBezTo>
                    <a:pt x="432" y="98"/>
                    <a:pt x="345" y="6"/>
                    <a:pt x="23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1462575" y="406415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07" y="1"/>
                  </a:moveTo>
                  <a:cubicBezTo>
                    <a:pt x="98" y="1"/>
                    <a:pt x="0" y="92"/>
                    <a:pt x="0" y="207"/>
                  </a:cubicBezTo>
                  <a:cubicBezTo>
                    <a:pt x="0" y="330"/>
                    <a:pt x="93" y="428"/>
                    <a:pt x="211" y="428"/>
                  </a:cubicBezTo>
                  <a:cubicBezTo>
                    <a:pt x="335" y="428"/>
                    <a:pt x="422" y="330"/>
                    <a:pt x="422" y="212"/>
                  </a:cubicBezTo>
                  <a:cubicBezTo>
                    <a:pt x="422" y="99"/>
                    <a:pt x="335" y="1"/>
                    <a:pt x="216" y="1"/>
                  </a:cubicBezTo>
                  <a:cubicBezTo>
                    <a:pt x="213" y="1"/>
                    <a:pt x="210" y="1"/>
                    <a:pt x="20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1833975" y="43826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6" y="0"/>
                  </a:moveTo>
                  <a:cubicBezTo>
                    <a:pt x="98" y="0"/>
                    <a:pt x="1" y="87"/>
                    <a:pt x="6" y="206"/>
                  </a:cubicBezTo>
                  <a:cubicBezTo>
                    <a:pt x="6" y="319"/>
                    <a:pt x="103" y="421"/>
                    <a:pt x="216" y="421"/>
                  </a:cubicBezTo>
                  <a:cubicBezTo>
                    <a:pt x="335" y="421"/>
                    <a:pt x="427" y="334"/>
                    <a:pt x="427" y="211"/>
                  </a:cubicBezTo>
                  <a:cubicBezTo>
                    <a:pt x="427" y="87"/>
                    <a:pt x="340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1754450" y="4302975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16" y="1"/>
                  </a:moveTo>
                  <a:cubicBezTo>
                    <a:pt x="213" y="1"/>
                    <a:pt x="210" y="1"/>
                    <a:pt x="206" y="1"/>
                  </a:cubicBezTo>
                  <a:cubicBezTo>
                    <a:pt x="93" y="6"/>
                    <a:pt x="1" y="99"/>
                    <a:pt x="1" y="212"/>
                  </a:cubicBezTo>
                  <a:cubicBezTo>
                    <a:pt x="1" y="335"/>
                    <a:pt x="88" y="422"/>
                    <a:pt x="211" y="422"/>
                  </a:cubicBezTo>
                  <a:cubicBezTo>
                    <a:pt x="335" y="417"/>
                    <a:pt x="427" y="330"/>
                    <a:pt x="427" y="207"/>
                  </a:cubicBezTo>
                  <a:cubicBezTo>
                    <a:pt x="417" y="92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2099400" y="417015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1" y="1"/>
                  </a:moveTo>
                  <a:cubicBezTo>
                    <a:pt x="98" y="6"/>
                    <a:pt x="0" y="98"/>
                    <a:pt x="0" y="211"/>
                  </a:cubicBezTo>
                  <a:cubicBezTo>
                    <a:pt x="0" y="335"/>
                    <a:pt x="93" y="427"/>
                    <a:pt x="211" y="427"/>
                  </a:cubicBezTo>
                  <a:cubicBezTo>
                    <a:pt x="334" y="427"/>
                    <a:pt x="427" y="340"/>
                    <a:pt x="427" y="211"/>
                  </a:cubicBezTo>
                  <a:cubicBezTo>
                    <a:pt x="427" y="98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1727850" y="4223350"/>
              <a:ext cx="10575" cy="10550"/>
            </a:xfrm>
            <a:custGeom>
              <a:rect b="b" l="l" r="r" t="t"/>
              <a:pathLst>
                <a:path extrusionOk="0" h="422" w="423">
                  <a:moveTo>
                    <a:pt x="217" y="0"/>
                  </a:moveTo>
                  <a:cubicBezTo>
                    <a:pt x="93" y="0"/>
                    <a:pt x="1" y="87"/>
                    <a:pt x="1" y="211"/>
                  </a:cubicBezTo>
                  <a:cubicBezTo>
                    <a:pt x="1" y="334"/>
                    <a:pt x="88" y="421"/>
                    <a:pt x="212" y="421"/>
                  </a:cubicBezTo>
                  <a:cubicBezTo>
                    <a:pt x="335" y="421"/>
                    <a:pt x="422" y="334"/>
                    <a:pt x="422" y="211"/>
                  </a:cubicBezTo>
                  <a:cubicBezTo>
                    <a:pt x="422" y="93"/>
                    <a:pt x="335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1807525" y="4303000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6" y="0"/>
                  </a:moveTo>
                  <a:cubicBezTo>
                    <a:pt x="93" y="0"/>
                    <a:pt x="0" y="87"/>
                    <a:pt x="5" y="211"/>
                  </a:cubicBezTo>
                  <a:cubicBezTo>
                    <a:pt x="5" y="334"/>
                    <a:pt x="93" y="421"/>
                    <a:pt x="216" y="421"/>
                  </a:cubicBezTo>
                  <a:cubicBezTo>
                    <a:pt x="329" y="421"/>
                    <a:pt x="421" y="334"/>
                    <a:pt x="427" y="216"/>
                  </a:cubicBezTo>
                  <a:cubicBezTo>
                    <a:pt x="427" y="98"/>
                    <a:pt x="33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1913750" y="430300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1" y="0"/>
                  </a:moveTo>
                  <a:cubicBezTo>
                    <a:pt x="93" y="0"/>
                    <a:pt x="1" y="87"/>
                    <a:pt x="1" y="211"/>
                  </a:cubicBezTo>
                  <a:cubicBezTo>
                    <a:pt x="1" y="334"/>
                    <a:pt x="93" y="421"/>
                    <a:pt x="211" y="421"/>
                  </a:cubicBezTo>
                  <a:cubicBezTo>
                    <a:pt x="330" y="421"/>
                    <a:pt x="427" y="334"/>
                    <a:pt x="427" y="216"/>
                  </a:cubicBezTo>
                  <a:cubicBezTo>
                    <a:pt x="427" y="98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1966550" y="430300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22" y="0"/>
                  </a:moveTo>
                  <a:cubicBezTo>
                    <a:pt x="104" y="0"/>
                    <a:pt x="6" y="87"/>
                    <a:pt x="6" y="206"/>
                  </a:cubicBezTo>
                  <a:cubicBezTo>
                    <a:pt x="1" y="329"/>
                    <a:pt x="93" y="421"/>
                    <a:pt x="211" y="421"/>
                  </a:cubicBezTo>
                  <a:cubicBezTo>
                    <a:pt x="335" y="421"/>
                    <a:pt x="432" y="334"/>
                    <a:pt x="432" y="211"/>
                  </a:cubicBezTo>
                  <a:cubicBezTo>
                    <a:pt x="432" y="98"/>
                    <a:pt x="340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1435850" y="4303000"/>
              <a:ext cx="10950" cy="10550"/>
            </a:xfrm>
            <a:custGeom>
              <a:rect b="b" l="l" r="r" t="t"/>
              <a:pathLst>
                <a:path extrusionOk="0" h="422" w="438">
                  <a:moveTo>
                    <a:pt x="222" y="0"/>
                  </a:moveTo>
                  <a:cubicBezTo>
                    <a:pt x="103" y="0"/>
                    <a:pt x="6" y="87"/>
                    <a:pt x="6" y="206"/>
                  </a:cubicBezTo>
                  <a:cubicBezTo>
                    <a:pt x="1" y="329"/>
                    <a:pt x="93" y="421"/>
                    <a:pt x="211" y="421"/>
                  </a:cubicBezTo>
                  <a:cubicBezTo>
                    <a:pt x="335" y="421"/>
                    <a:pt x="432" y="334"/>
                    <a:pt x="432" y="211"/>
                  </a:cubicBezTo>
                  <a:cubicBezTo>
                    <a:pt x="437" y="98"/>
                    <a:pt x="340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1940100" y="4541950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21" y="0"/>
                  </a:moveTo>
                  <a:cubicBezTo>
                    <a:pt x="98" y="0"/>
                    <a:pt x="0" y="87"/>
                    <a:pt x="0" y="211"/>
                  </a:cubicBezTo>
                  <a:cubicBezTo>
                    <a:pt x="5" y="329"/>
                    <a:pt x="103" y="421"/>
                    <a:pt x="221" y="421"/>
                  </a:cubicBezTo>
                  <a:cubicBezTo>
                    <a:pt x="334" y="421"/>
                    <a:pt x="427" y="329"/>
                    <a:pt x="427" y="211"/>
                  </a:cubicBezTo>
                  <a:cubicBezTo>
                    <a:pt x="432" y="87"/>
                    <a:pt x="339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1860575" y="3825350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2" y="0"/>
                  </a:moveTo>
                  <a:cubicBezTo>
                    <a:pt x="98" y="0"/>
                    <a:pt x="5" y="91"/>
                    <a:pt x="0" y="206"/>
                  </a:cubicBezTo>
                  <a:cubicBezTo>
                    <a:pt x="0" y="329"/>
                    <a:pt x="93" y="427"/>
                    <a:pt x="211" y="427"/>
                  </a:cubicBezTo>
                  <a:cubicBezTo>
                    <a:pt x="329" y="427"/>
                    <a:pt x="427" y="334"/>
                    <a:pt x="427" y="216"/>
                  </a:cubicBezTo>
                  <a:cubicBezTo>
                    <a:pt x="427" y="98"/>
                    <a:pt x="334" y="11"/>
                    <a:pt x="221" y="0"/>
                  </a:cubicBezTo>
                  <a:cubicBezTo>
                    <a:pt x="218" y="0"/>
                    <a:pt x="215" y="0"/>
                    <a:pt x="21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2125850" y="4196850"/>
              <a:ext cx="10950" cy="10600"/>
            </a:xfrm>
            <a:custGeom>
              <a:rect b="b" l="l" r="r" t="t"/>
              <a:pathLst>
                <a:path extrusionOk="0" h="424" w="438">
                  <a:moveTo>
                    <a:pt x="211" y="1"/>
                  </a:moveTo>
                  <a:cubicBezTo>
                    <a:pt x="99" y="1"/>
                    <a:pt x="16" y="80"/>
                    <a:pt x="11" y="197"/>
                  </a:cubicBezTo>
                  <a:cubicBezTo>
                    <a:pt x="1" y="325"/>
                    <a:pt x="88" y="418"/>
                    <a:pt x="212" y="423"/>
                  </a:cubicBezTo>
                  <a:cubicBezTo>
                    <a:pt x="215" y="423"/>
                    <a:pt x="218" y="423"/>
                    <a:pt x="221" y="423"/>
                  </a:cubicBezTo>
                  <a:cubicBezTo>
                    <a:pt x="335" y="423"/>
                    <a:pt x="427" y="337"/>
                    <a:pt x="432" y="217"/>
                  </a:cubicBezTo>
                  <a:cubicBezTo>
                    <a:pt x="438" y="99"/>
                    <a:pt x="350" y="7"/>
                    <a:pt x="232" y="1"/>
                  </a:cubicBezTo>
                  <a:cubicBezTo>
                    <a:pt x="225" y="1"/>
                    <a:pt x="218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1595150" y="4196875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06" y="0"/>
                  </a:moveTo>
                  <a:cubicBezTo>
                    <a:pt x="93" y="6"/>
                    <a:pt x="1" y="93"/>
                    <a:pt x="1" y="211"/>
                  </a:cubicBezTo>
                  <a:cubicBezTo>
                    <a:pt x="1" y="334"/>
                    <a:pt x="93" y="422"/>
                    <a:pt x="211" y="422"/>
                  </a:cubicBezTo>
                  <a:cubicBezTo>
                    <a:pt x="330" y="422"/>
                    <a:pt x="427" y="334"/>
                    <a:pt x="427" y="211"/>
                  </a:cubicBezTo>
                  <a:cubicBezTo>
                    <a:pt x="427" y="88"/>
                    <a:pt x="335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1754325" y="4408975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27" y="0"/>
                  </a:moveTo>
                  <a:cubicBezTo>
                    <a:pt x="108" y="0"/>
                    <a:pt x="6" y="98"/>
                    <a:pt x="6" y="211"/>
                  </a:cubicBezTo>
                  <a:cubicBezTo>
                    <a:pt x="1" y="335"/>
                    <a:pt x="88" y="422"/>
                    <a:pt x="216" y="422"/>
                  </a:cubicBezTo>
                  <a:cubicBezTo>
                    <a:pt x="340" y="422"/>
                    <a:pt x="432" y="335"/>
                    <a:pt x="432" y="211"/>
                  </a:cubicBezTo>
                  <a:cubicBezTo>
                    <a:pt x="432" y="98"/>
                    <a:pt x="340" y="6"/>
                    <a:pt x="22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1754325" y="3825350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1" y="0"/>
                  </a:moveTo>
                  <a:cubicBezTo>
                    <a:pt x="88" y="0"/>
                    <a:pt x="1" y="93"/>
                    <a:pt x="1" y="216"/>
                  </a:cubicBezTo>
                  <a:cubicBezTo>
                    <a:pt x="6" y="329"/>
                    <a:pt x="93" y="427"/>
                    <a:pt x="211" y="427"/>
                  </a:cubicBezTo>
                  <a:cubicBezTo>
                    <a:pt x="335" y="427"/>
                    <a:pt x="432" y="334"/>
                    <a:pt x="432" y="216"/>
                  </a:cubicBezTo>
                  <a:cubicBezTo>
                    <a:pt x="432" y="93"/>
                    <a:pt x="340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1860575" y="4409100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11" y="1"/>
                  </a:moveTo>
                  <a:cubicBezTo>
                    <a:pt x="98" y="1"/>
                    <a:pt x="0" y="103"/>
                    <a:pt x="0" y="222"/>
                  </a:cubicBezTo>
                  <a:cubicBezTo>
                    <a:pt x="0" y="340"/>
                    <a:pt x="98" y="427"/>
                    <a:pt x="221" y="427"/>
                  </a:cubicBezTo>
                  <a:cubicBezTo>
                    <a:pt x="339" y="417"/>
                    <a:pt x="432" y="330"/>
                    <a:pt x="427" y="206"/>
                  </a:cubicBezTo>
                  <a:cubicBezTo>
                    <a:pt x="427" y="98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1940225" y="4117350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6" y="1"/>
                  </a:moveTo>
                  <a:cubicBezTo>
                    <a:pt x="98" y="1"/>
                    <a:pt x="0" y="98"/>
                    <a:pt x="0" y="211"/>
                  </a:cubicBezTo>
                  <a:cubicBezTo>
                    <a:pt x="11" y="329"/>
                    <a:pt x="98" y="422"/>
                    <a:pt x="216" y="422"/>
                  </a:cubicBezTo>
                  <a:cubicBezTo>
                    <a:pt x="329" y="422"/>
                    <a:pt x="427" y="335"/>
                    <a:pt x="427" y="211"/>
                  </a:cubicBezTo>
                  <a:cubicBezTo>
                    <a:pt x="427" y="83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1727850" y="4170150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17" y="1"/>
                  </a:moveTo>
                  <a:cubicBezTo>
                    <a:pt x="104" y="1"/>
                    <a:pt x="1" y="98"/>
                    <a:pt x="1" y="211"/>
                  </a:cubicBezTo>
                  <a:cubicBezTo>
                    <a:pt x="1" y="335"/>
                    <a:pt x="88" y="427"/>
                    <a:pt x="212" y="427"/>
                  </a:cubicBezTo>
                  <a:cubicBezTo>
                    <a:pt x="340" y="427"/>
                    <a:pt x="422" y="340"/>
                    <a:pt x="422" y="211"/>
                  </a:cubicBezTo>
                  <a:cubicBezTo>
                    <a:pt x="422" y="98"/>
                    <a:pt x="335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1887175" y="390487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6" y="0"/>
                  </a:moveTo>
                  <a:cubicBezTo>
                    <a:pt x="93" y="0"/>
                    <a:pt x="5" y="87"/>
                    <a:pt x="0" y="206"/>
                  </a:cubicBezTo>
                  <a:cubicBezTo>
                    <a:pt x="0" y="329"/>
                    <a:pt x="87" y="427"/>
                    <a:pt x="211" y="427"/>
                  </a:cubicBezTo>
                  <a:cubicBezTo>
                    <a:pt x="324" y="427"/>
                    <a:pt x="421" y="334"/>
                    <a:pt x="421" y="221"/>
                  </a:cubicBezTo>
                  <a:cubicBezTo>
                    <a:pt x="427" y="98"/>
                    <a:pt x="33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1780925" y="432945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06" y="1"/>
                  </a:moveTo>
                  <a:cubicBezTo>
                    <a:pt x="93" y="1"/>
                    <a:pt x="0" y="98"/>
                    <a:pt x="0" y="222"/>
                  </a:cubicBezTo>
                  <a:cubicBezTo>
                    <a:pt x="0" y="337"/>
                    <a:pt x="93" y="427"/>
                    <a:pt x="211" y="427"/>
                  </a:cubicBezTo>
                  <a:cubicBezTo>
                    <a:pt x="215" y="427"/>
                    <a:pt x="218" y="427"/>
                    <a:pt x="221" y="427"/>
                  </a:cubicBezTo>
                  <a:cubicBezTo>
                    <a:pt x="334" y="427"/>
                    <a:pt x="427" y="329"/>
                    <a:pt x="427" y="211"/>
                  </a:cubicBezTo>
                  <a:cubicBezTo>
                    <a:pt x="422" y="93"/>
                    <a:pt x="324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1674800" y="459487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1" y="0"/>
                  </a:moveTo>
                  <a:cubicBezTo>
                    <a:pt x="93" y="0"/>
                    <a:pt x="1" y="98"/>
                    <a:pt x="6" y="221"/>
                  </a:cubicBezTo>
                  <a:cubicBezTo>
                    <a:pt x="16" y="334"/>
                    <a:pt x="103" y="427"/>
                    <a:pt x="222" y="427"/>
                  </a:cubicBezTo>
                  <a:cubicBezTo>
                    <a:pt x="335" y="427"/>
                    <a:pt x="432" y="329"/>
                    <a:pt x="432" y="216"/>
                  </a:cubicBezTo>
                  <a:cubicBezTo>
                    <a:pt x="43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1886900" y="4329450"/>
              <a:ext cx="10950" cy="10700"/>
            </a:xfrm>
            <a:custGeom>
              <a:rect b="b" l="l" r="r" t="t"/>
              <a:pathLst>
                <a:path extrusionOk="0" h="428" w="438">
                  <a:moveTo>
                    <a:pt x="222" y="1"/>
                  </a:moveTo>
                  <a:cubicBezTo>
                    <a:pt x="104" y="1"/>
                    <a:pt x="16" y="88"/>
                    <a:pt x="11" y="206"/>
                  </a:cubicBezTo>
                  <a:cubicBezTo>
                    <a:pt x="1" y="329"/>
                    <a:pt x="93" y="427"/>
                    <a:pt x="217" y="427"/>
                  </a:cubicBezTo>
                  <a:cubicBezTo>
                    <a:pt x="220" y="427"/>
                    <a:pt x="223" y="427"/>
                    <a:pt x="226" y="427"/>
                  </a:cubicBezTo>
                  <a:cubicBezTo>
                    <a:pt x="340" y="427"/>
                    <a:pt x="432" y="337"/>
                    <a:pt x="432" y="222"/>
                  </a:cubicBezTo>
                  <a:cubicBezTo>
                    <a:pt x="438" y="98"/>
                    <a:pt x="345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1780800" y="3905000"/>
              <a:ext cx="10925" cy="10675"/>
            </a:xfrm>
            <a:custGeom>
              <a:rect b="b" l="l" r="r" t="t"/>
              <a:pathLst>
                <a:path extrusionOk="0" h="427" w="437">
                  <a:moveTo>
                    <a:pt x="221" y="0"/>
                  </a:moveTo>
                  <a:cubicBezTo>
                    <a:pt x="103" y="0"/>
                    <a:pt x="15" y="81"/>
                    <a:pt x="5" y="201"/>
                  </a:cubicBezTo>
                  <a:cubicBezTo>
                    <a:pt x="0" y="319"/>
                    <a:pt x="93" y="422"/>
                    <a:pt x="211" y="427"/>
                  </a:cubicBezTo>
                  <a:cubicBezTo>
                    <a:pt x="214" y="427"/>
                    <a:pt x="217" y="427"/>
                    <a:pt x="221" y="427"/>
                  </a:cubicBezTo>
                  <a:cubicBezTo>
                    <a:pt x="334" y="427"/>
                    <a:pt x="427" y="341"/>
                    <a:pt x="432" y="226"/>
                  </a:cubicBezTo>
                  <a:cubicBezTo>
                    <a:pt x="437" y="113"/>
                    <a:pt x="350" y="11"/>
                    <a:pt x="231" y="0"/>
                  </a:cubicBezTo>
                  <a:cubicBezTo>
                    <a:pt x="228" y="0"/>
                    <a:pt x="224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1727850" y="3904850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07" y="1"/>
                  </a:moveTo>
                  <a:cubicBezTo>
                    <a:pt x="88" y="1"/>
                    <a:pt x="1" y="87"/>
                    <a:pt x="1" y="207"/>
                  </a:cubicBezTo>
                  <a:cubicBezTo>
                    <a:pt x="1" y="330"/>
                    <a:pt x="93" y="428"/>
                    <a:pt x="212" y="428"/>
                  </a:cubicBezTo>
                  <a:cubicBezTo>
                    <a:pt x="215" y="428"/>
                    <a:pt x="218" y="428"/>
                    <a:pt x="221" y="428"/>
                  </a:cubicBezTo>
                  <a:cubicBezTo>
                    <a:pt x="339" y="428"/>
                    <a:pt x="422" y="332"/>
                    <a:pt x="422" y="212"/>
                  </a:cubicBezTo>
                  <a:cubicBezTo>
                    <a:pt x="422" y="94"/>
                    <a:pt x="335" y="1"/>
                    <a:pt x="217" y="1"/>
                  </a:cubicBezTo>
                  <a:cubicBezTo>
                    <a:pt x="213" y="1"/>
                    <a:pt x="210" y="1"/>
                    <a:pt x="20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2125850" y="4090625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17" y="1"/>
                  </a:moveTo>
                  <a:cubicBezTo>
                    <a:pt x="98" y="1"/>
                    <a:pt x="1" y="98"/>
                    <a:pt x="11" y="222"/>
                  </a:cubicBezTo>
                  <a:cubicBezTo>
                    <a:pt x="11" y="335"/>
                    <a:pt x="98" y="427"/>
                    <a:pt x="217" y="427"/>
                  </a:cubicBezTo>
                  <a:cubicBezTo>
                    <a:pt x="330" y="427"/>
                    <a:pt x="427" y="335"/>
                    <a:pt x="427" y="217"/>
                  </a:cubicBezTo>
                  <a:cubicBezTo>
                    <a:pt x="427" y="98"/>
                    <a:pt x="335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2099400" y="4117225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1" y="0"/>
                  </a:moveTo>
                  <a:cubicBezTo>
                    <a:pt x="93" y="0"/>
                    <a:pt x="0" y="88"/>
                    <a:pt x="0" y="206"/>
                  </a:cubicBezTo>
                  <a:cubicBezTo>
                    <a:pt x="0" y="324"/>
                    <a:pt x="93" y="422"/>
                    <a:pt x="211" y="422"/>
                  </a:cubicBezTo>
                  <a:cubicBezTo>
                    <a:pt x="329" y="422"/>
                    <a:pt x="427" y="324"/>
                    <a:pt x="427" y="211"/>
                  </a:cubicBezTo>
                  <a:cubicBezTo>
                    <a:pt x="427" y="88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1754450" y="4356150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25" y="1"/>
                  </a:moveTo>
                  <a:cubicBezTo>
                    <a:pt x="219" y="1"/>
                    <a:pt x="213" y="1"/>
                    <a:pt x="206" y="1"/>
                  </a:cubicBezTo>
                  <a:cubicBezTo>
                    <a:pt x="93" y="7"/>
                    <a:pt x="1" y="94"/>
                    <a:pt x="1" y="212"/>
                  </a:cubicBezTo>
                  <a:cubicBezTo>
                    <a:pt x="1" y="325"/>
                    <a:pt x="88" y="423"/>
                    <a:pt x="211" y="423"/>
                  </a:cubicBezTo>
                  <a:cubicBezTo>
                    <a:pt x="335" y="418"/>
                    <a:pt x="427" y="325"/>
                    <a:pt x="427" y="207"/>
                  </a:cubicBezTo>
                  <a:cubicBezTo>
                    <a:pt x="417" y="90"/>
                    <a:pt x="338" y="1"/>
                    <a:pt x="22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1807525" y="435592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06" y="0"/>
                  </a:moveTo>
                  <a:cubicBezTo>
                    <a:pt x="82" y="10"/>
                    <a:pt x="0" y="98"/>
                    <a:pt x="0" y="221"/>
                  </a:cubicBezTo>
                  <a:cubicBezTo>
                    <a:pt x="5" y="334"/>
                    <a:pt x="93" y="427"/>
                    <a:pt x="211" y="427"/>
                  </a:cubicBezTo>
                  <a:cubicBezTo>
                    <a:pt x="324" y="427"/>
                    <a:pt x="421" y="329"/>
                    <a:pt x="421" y="216"/>
                  </a:cubicBezTo>
                  <a:cubicBezTo>
                    <a:pt x="421" y="98"/>
                    <a:pt x="32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1860450" y="4356175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16" y="0"/>
                  </a:moveTo>
                  <a:cubicBezTo>
                    <a:pt x="98" y="0"/>
                    <a:pt x="5" y="88"/>
                    <a:pt x="0" y="211"/>
                  </a:cubicBezTo>
                  <a:cubicBezTo>
                    <a:pt x="5" y="324"/>
                    <a:pt x="98" y="422"/>
                    <a:pt x="211" y="422"/>
                  </a:cubicBezTo>
                  <a:cubicBezTo>
                    <a:pt x="334" y="422"/>
                    <a:pt x="432" y="334"/>
                    <a:pt x="432" y="211"/>
                  </a:cubicBezTo>
                  <a:cubicBezTo>
                    <a:pt x="432" y="88"/>
                    <a:pt x="33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1913625" y="4356175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16" y="0"/>
                  </a:moveTo>
                  <a:cubicBezTo>
                    <a:pt x="98" y="0"/>
                    <a:pt x="6" y="88"/>
                    <a:pt x="1" y="211"/>
                  </a:cubicBezTo>
                  <a:cubicBezTo>
                    <a:pt x="6" y="334"/>
                    <a:pt x="98" y="422"/>
                    <a:pt x="216" y="422"/>
                  </a:cubicBezTo>
                  <a:cubicBezTo>
                    <a:pt x="335" y="417"/>
                    <a:pt x="432" y="324"/>
                    <a:pt x="432" y="211"/>
                  </a:cubicBezTo>
                  <a:cubicBezTo>
                    <a:pt x="432" y="93"/>
                    <a:pt x="340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1621875" y="417015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6" y="1"/>
                  </a:moveTo>
                  <a:cubicBezTo>
                    <a:pt x="103" y="1"/>
                    <a:pt x="1" y="98"/>
                    <a:pt x="1" y="211"/>
                  </a:cubicBezTo>
                  <a:cubicBezTo>
                    <a:pt x="1" y="335"/>
                    <a:pt x="88" y="427"/>
                    <a:pt x="211" y="427"/>
                  </a:cubicBezTo>
                  <a:cubicBezTo>
                    <a:pt x="335" y="427"/>
                    <a:pt x="422" y="335"/>
                    <a:pt x="422" y="211"/>
                  </a:cubicBezTo>
                  <a:cubicBezTo>
                    <a:pt x="422" y="98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2152450" y="4170150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11" y="1"/>
                  </a:moveTo>
                  <a:cubicBezTo>
                    <a:pt x="93" y="1"/>
                    <a:pt x="1" y="103"/>
                    <a:pt x="1" y="222"/>
                  </a:cubicBezTo>
                  <a:cubicBezTo>
                    <a:pt x="6" y="335"/>
                    <a:pt x="93" y="427"/>
                    <a:pt x="216" y="427"/>
                  </a:cubicBezTo>
                  <a:cubicBezTo>
                    <a:pt x="340" y="427"/>
                    <a:pt x="427" y="335"/>
                    <a:pt x="422" y="211"/>
                  </a:cubicBezTo>
                  <a:cubicBezTo>
                    <a:pt x="422" y="98"/>
                    <a:pt x="32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1727725" y="395805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22" y="1"/>
                  </a:moveTo>
                  <a:cubicBezTo>
                    <a:pt x="98" y="1"/>
                    <a:pt x="1" y="88"/>
                    <a:pt x="16" y="211"/>
                  </a:cubicBezTo>
                  <a:cubicBezTo>
                    <a:pt x="16" y="335"/>
                    <a:pt x="114" y="422"/>
                    <a:pt x="227" y="422"/>
                  </a:cubicBezTo>
                  <a:cubicBezTo>
                    <a:pt x="345" y="422"/>
                    <a:pt x="433" y="329"/>
                    <a:pt x="433" y="211"/>
                  </a:cubicBezTo>
                  <a:cubicBezTo>
                    <a:pt x="433" y="88"/>
                    <a:pt x="345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1780800" y="4276525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21" y="0"/>
                  </a:moveTo>
                  <a:cubicBezTo>
                    <a:pt x="103" y="0"/>
                    <a:pt x="16" y="88"/>
                    <a:pt x="5" y="206"/>
                  </a:cubicBezTo>
                  <a:cubicBezTo>
                    <a:pt x="0" y="324"/>
                    <a:pt x="93" y="422"/>
                    <a:pt x="211" y="422"/>
                  </a:cubicBezTo>
                  <a:cubicBezTo>
                    <a:pt x="334" y="422"/>
                    <a:pt x="432" y="334"/>
                    <a:pt x="432" y="216"/>
                  </a:cubicBezTo>
                  <a:cubicBezTo>
                    <a:pt x="432" y="93"/>
                    <a:pt x="339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1727850" y="4329325"/>
              <a:ext cx="10575" cy="10825"/>
            </a:xfrm>
            <a:custGeom>
              <a:rect b="b" l="l" r="r" t="t"/>
              <a:pathLst>
                <a:path extrusionOk="0" h="433" w="423">
                  <a:moveTo>
                    <a:pt x="217" y="0"/>
                  </a:moveTo>
                  <a:cubicBezTo>
                    <a:pt x="93" y="0"/>
                    <a:pt x="1" y="88"/>
                    <a:pt x="1" y="211"/>
                  </a:cubicBezTo>
                  <a:cubicBezTo>
                    <a:pt x="1" y="334"/>
                    <a:pt x="88" y="432"/>
                    <a:pt x="212" y="432"/>
                  </a:cubicBezTo>
                  <a:cubicBezTo>
                    <a:pt x="335" y="432"/>
                    <a:pt x="422" y="340"/>
                    <a:pt x="422" y="211"/>
                  </a:cubicBezTo>
                  <a:cubicBezTo>
                    <a:pt x="422" y="98"/>
                    <a:pt x="335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1887175" y="4276525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6" y="0"/>
                  </a:moveTo>
                  <a:cubicBezTo>
                    <a:pt x="93" y="0"/>
                    <a:pt x="5" y="88"/>
                    <a:pt x="5" y="206"/>
                  </a:cubicBezTo>
                  <a:cubicBezTo>
                    <a:pt x="0" y="324"/>
                    <a:pt x="87" y="422"/>
                    <a:pt x="211" y="422"/>
                  </a:cubicBezTo>
                  <a:cubicBezTo>
                    <a:pt x="334" y="422"/>
                    <a:pt x="421" y="334"/>
                    <a:pt x="427" y="211"/>
                  </a:cubicBezTo>
                  <a:cubicBezTo>
                    <a:pt x="427" y="88"/>
                    <a:pt x="33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1940225" y="4276600"/>
              <a:ext cx="10675" cy="10475"/>
            </a:xfrm>
            <a:custGeom>
              <a:rect b="b" l="l" r="r" t="t"/>
              <a:pathLst>
                <a:path extrusionOk="0" h="419" w="427">
                  <a:moveTo>
                    <a:pt x="240" y="1"/>
                  </a:moveTo>
                  <a:cubicBezTo>
                    <a:pt x="232" y="1"/>
                    <a:pt x="224" y="2"/>
                    <a:pt x="216" y="3"/>
                  </a:cubicBezTo>
                  <a:cubicBezTo>
                    <a:pt x="98" y="3"/>
                    <a:pt x="0" y="90"/>
                    <a:pt x="0" y="208"/>
                  </a:cubicBezTo>
                  <a:cubicBezTo>
                    <a:pt x="0" y="321"/>
                    <a:pt x="93" y="419"/>
                    <a:pt x="216" y="419"/>
                  </a:cubicBezTo>
                  <a:cubicBezTo>
                    <a:pt x="334" y="419"/>
                    <a:pt x="427" y="331"/>
                    <a:pt x="427" y="208"/>
                  </a:cubicBezTo>
                  <a:cubicBezTo>
                    <a:pt x="422" y="93"/>
                    <a:pt x="342" y="1"/>
                    <a:pt x="24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1542225" y="430300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0"/>
                  </a:moveTo>
                  <a:cubicBezTo>
                    <a:pt x="88" y="0"/>
                    <a:pt x="1" y="98"/>
                    <a:pt x="1" y="216"/>
                  </a:cubicBezTo>
                  <a:cubicBezTo>
                    <a:pt x="6" y="334"/>
                    <a:pt x="93" y="421"/>
                    <a:pt x="211" y="421"/>
                  </a:cubicBezTo>
                  <a:cubicBezTo>
                    <a:pt x="335" y="421"/>
                    <a:pt x="422" y="334"/>
                    <a:pt x="422" y="211"/>
                  </a:cubicBezTo>
                  <a:cubicBezTo>
                    <a:pt x="422" y="87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1727600" y="44887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22" y="1"/>
                  </a:moveTo>
                  <a:cubicBezTo>
                    <a:pt x="103" y="1"/>
                    <a:pt x="6" y="93"/>
                    <a:pt x="6" y="206"/>
                  </a:cubicBezTo>
                  <a:cubicBezTo>
                    <a:pt x="1" y="324"/>
                    <a:pt x="98" y="417"/>
                    <a:pt x="217" y="427"/>
                  </a:cubicBezTo>
                  <a:cubicBezTo>
                    <a:pt x="335" y="427"/>
                    <a:pt x="432" y="335"/>
                    <a:pt x="432" y="211"/>
                  </a:cubicBezTo>
                  <a:cubicBezTo>
                    <a:pt x="432" y="93"/>
                    <a:pt x="350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1648350" y="4303100"/>
              <a:ext cx="10550" cy="10450"/>
            </a:xfrm>
            <a:custGeom>
              <a:rect b="b" l="l" r="r" t="t"/>
              <a:pathLst>
                <a:path extrusionOk="0" h="418" w="422">
                  <a:moveTo>
                    <a:pt x="221" y="1"/>
                  </a:moveTo>
                  <a:cubicBezTo>
                    <a:pt x="217" y="1"/>
                    <a:pt x="214" y="1"/>
                    <a:pt x="211" y="1"/>
                  </a:cubicBezTo>
                  <a:cubicBezTo>
                    <a:pt x="98" y="1"/>
                    <a:pt x="0" y="99"/>
                    <a:pt x="0" y="212"/>
                  </a:cubicBezTo>
                  <a:cubicBezTo>
                    <a:pt x="5" y="325"/>
                    <a:pt x="98" y="417"/>
                    <a:pt x="211" y="417"/>
                  </a:cubicBezTo>
                  <a:cubicBezTo>
                    <a:pt x="334" y="417"/>
                    <a:pt x="421" y="330"/>
                    <a:pt x="421" y="207"/>
                  </a:cubicBezTo>
                  <a:cubicBezTo>
                    <a:pt x="421" y="87"/>
                    <a:pt x="334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1727725" y="443557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7" y="0"/>
                  </a:moveTo>
                  <a:cubicBezTo>
                    <a:pt x="93" y="0"/>
                    <a:pt x="1" y="93"/>
                    <a:pt x="1" y="216"/>
                  </a:cubicBezTo>
                  <a:cubicBezTo>
                    <a:pt x="11" y="334"/>
                    <a:pt x="98" y="427"/>
                    <a:pt x="222" y="427"/>
                  </a:cubicBezTo>
                  <a:cubicBezTo>
                    <a:pt x="345" y="427"/>
                    <a:pt x="433" y="329"/>
                    <a:pt x="427" y="206"/>
                  </a:cubicBezTo>
                  <a:cubicBezTo>
                    <a:pt x="422" y="93"/>
                    <a:pt x="33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1940225" y="4382650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6" y="0"/>
                  </a:moveTo>
                  <a:cubicBezTo>
                    <a:pt x="98" y="0"/>
                    <a:pt x="0" y="98"/>
                    <a:pt x="0" y="211"/>
                  </a:cubicBezTo>
                  <a:cubicBezTo>
                    <a:pt x="11" y="329"/>
                    <a:pt x="103" y="421"/>
                    <a:pt x="216" y="421"/>
                  </a:cubicBezTo>
                  <a:cubicBezTo>
                    <a:pt x="329" y="421"/>
                    <a:pt x="427" y="334"/>
                    <a:pt x="427" y="211"/>
                  </a:cubicBezTo>
                  <a:cubicBezTo>
                    <a:pt x="427" y="87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1940225" y="443557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6" y="0"/>
                  </a:moveTo>
                  <a:cubicBezTo>
                    <a:pt x="98" y="0"/>
                    <a:pt x="0" y="98"/>
                    <a:pt x="0" y="216"/>
                  </a:cubicBezTo>
                  <a:cubicBezTo>
                    <a:pt x="11" y="329"/>
                    <a:pt x="98" y="427"/>
                    <a:pt x="216" y="427"/>
                  </a:cubicBezTo>
                  <a:cubicBezTo>
                    <a:pt x="334" y="427"/>
                    <a:pt x="427" y="334"/>
                    <a:pt x="427" y="216"/>
                  </a:cubicBezTo>
                  <a:cubicBezTo>
                    <a:pt x="427" y="93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1807650" y="3825350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06" y="0"/>
                  </a:moveTo>
                  <a:cubicBezTo>
                    <a:pt x="82" y="0"/>
                    <a:pt x="0" y="98"/>
                    <a:pt x="0" y="216"/>
                  </a:cubicBezTo>
                  <a:cubicBezTo>
                    <a:pt x="0" y="334"/>
                    <a:pt x="88" y="427"/>
                    <a:pt x="211" y="427"/>
                  </a:cubicBezTo>
                  <a:cubicBezTo>
                    <a:pt x="329" y="422"/>
                    <a:pt x="422" y="324"/>
                    <a:pt x="422" y="206"/>
                  </a:cubicBezTo>
                  <a:cubicBezTo>
                    <a:pt x="422" y="93"/>
                    <a:pt x="329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1940225" y="385180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6" y="1"/>
                  </a:moveTo>
                  <a:cubicBezTo>
                    <a:pt x="98" y="1"/>
                    <a:pt x="0" y="98"/>
                    <a:pt x="0" y="217"/>
                  </a:cubicBezTo>
                  <a:cubicBezTo>
                    <a:pt x="11" y="330"/>
                    <a:pt x="98" y="427"/>
                    <a:pt x="216" y="427"/>
                  </a:cubicBezTo>
                  <a:cubicBezTo>
                    <a:pt x="329" y="427"/>
                    <a:pt x="427" y="340"/>
                    <a:pt x="427" y="217"/>
                  </a:cubicBezTo>
                  <a:cubicBezTo>
                    <a:pt x="427" y="93"/>
                    <a:pt x="329" y="6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1568550" y="4064175"/>
              <a:ext cx="10950" cy="10675"/>
            </a:xfrm>
            <a:custGeom>
              <a:rect b="b" l="l" r="r" t="t"/>
              <a:pathLst>
                <a:path extrusionOk="0" h="427" w="438">
                  <a:moveTo>
                    <a:pt x="217" y="0"/>
                  </a:moveTo>
                  <a:cubicBezTo>
                    <a:pt x="104" y="0"/>
                    <a:pt x="6" y="93"/>
                    <a:pt x="6" y="206"/>
                  </a:cubicBezTo>
                  <a:cubicBezTo>
                    <a:pt x="1" y="329"/>
                    <a:pt x="88" y="427"/>
                    <a:pt x="212" y="427"/>
                  </a:cubicBezTo>
                  <a:cubicBezTo>
                    <a:pt x="335" y="427"/>
                    <a:pt x="427" y="329"/>
                    <a:pt x="427" y="211"/>
                  </a:cubicBezTo>
                  <a:cubicBezTo>
                    <a:pt x="438" y="98"/>
                    <a:pt x="34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2099400" y="4064175"/>
              <a:ext cx="10675" cy="10425"/>
            </a:xfrm>
            <a:custGeom>
              <a:rect b="b" l="l" r="r" t="t"/>
              <a:pathLst>
                <a:path extrusionOk="0" h="417" w="427">
                  <a:moveTo>
                    <a:pt x="211" y="0"/>
                  </a:moveTo>
                  <a:cubicBezTo>
                    <a:pt x="93" y="0"/>
                    <a:pt x="0" y="87"/>
                    <a:pt x="0" y="206"/>
                  </a:cubicBezTo>
                  <a:cubicBezTo>
                    <a:pt x="0" y="324"/>
                    <a:pt x="93" y="416"/>
                    <a:pt x="211" y="416"/>
                  </a:cubicBezTo>
                  <a:cubicBezTo>
                    <a:pt x="329" y="416"/>
                    <a:pt x="427" y="329"/>
                    <a:pt x="427" y="206"/>
                  </a:cubicBezTo>
                  <a:cubicBezTo>
                    <a:pt x="427" y="93"/>
                    <a:pt x="32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1568550" y="4117350"/>
              <a:ext cx="10950" cy="10550"/>
            </a:xfrm>
            <a:custGeom>
              <a:rect b="b" l="l" r="r" t="t"/>
              <a:pathLst>
                <a:path extrusionOk="0" h="422" w="438">
                  <a:moveTo>
                    <a:pt x="217" y="1"/>
                  </a:moveTo>
                  <a:cubicBezTo>
                    <a:pt x="104" y="1"/>
                    <a:pt x="6" y="88"/>
                    <a:pt x="6" y="206"/>
                  </a:cubicBezTo>
                  <a:cubicBezTo>
                    <a:pt x="1" y="329"/>
                    <a:pt x="88" y="422"/>
                    <a:pt x="212" y="422"/>
                  </a:cubicBezTo>
                  <a:cubicBezTo>
                    <a:pt x="335" y="422"/>
                    <a:pt x="427" y="329"/>
                    <a:pt x="427" y="211"/>
                  </a:cubicBezTo>
                  <a:cubicBezTo>
                    <a:pt x="438" y="88"/>
                    <a:pt x="34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1727850" y="4117350"/>
              <a:ext cx="10575" cy="10425"/>
            </a:xfrm>
            <a:custGeom>
              <a:rect b="b" l="l" r="r" t="t"/>
              <a:pathLst>
                <a:path extrusionOk="0" h="417" w="423">
                  <a:moveTo>
                    <a:pt x="217" y="0"/>
                  </a:moveTo>
                  <a:cubicBezTo>
                    <a:pt x="214" y="0"/>
                    <a:pt x="210" y="0"/>
                    <a:pt x="207" y="1"/>
                  </a:cubicBezTo>
                  <a:cubicBezTo>
                    <a:pt x="88" y="1"/>
                    <a:pt x="1" y="88"/>
                    <a:pt x="1" y="206"/>
                  </a:cubicBezTo>
                  <a:cubicBezTo>
                    <a:pt x="1" y="319"/>
                    <a:pt x="88" y="417"/>
                    <a:pt x="212" y="417"/>
                  </a:cubicBezTo>
                  <a:cubicBezTo>
                    <a:pt x="335" y="417"/>
                    <a:pt x="422" y="329"/>
                    <a:pt x="422" y="206"/>
                  </a:cubicBezTo>
                  <a:cubicBezTo>
                    <a:pt x="422" y="86"/>
                    <a:pt x="34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2072675" y="430300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21" y="0"/>
                  </a:moveTo>
                  <a:cubicBezTo>
                    <a:pt x="103" y="0"/>
                    <a:pt x="16" y="87"/>
                    <a:pt x="11" y="206"/>
                  </a:cubicBezTo>
                  <a:cubicBezTo>
                    <a:pt x="0" y="329"/>
                    <a:pt x="93" y="421"/>
                    <a:pt x="216" y="421"/>
                  </a:cubicBezTo>
                  <a:cubicBezTo>
                    <a:pt x="334" y="421"/>
                    <a:pt x="432" y="334"/>
                    <a:pt x="432" y="211"/>
                  </a:cubicBezTo>
                  <a:cubicBezTo>
                    <a:pt x="432" y="87"/>
                    <a:pt x="345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2178925" y="4303000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16" y="0"/>
                  </a:moveTo>
                  <a:cubicBezTo>
                    <a:pt x="103" y="5"/>
                    <a:pt x="5" y="98"/>
                    <a:pt x="5" y="211"/>
                  </a:cubicBezTo>
                  <a:cubicBezTo>
                    <a:pt x="0" y="329"/>
                    <a:pt x="103" y="421"/>
                    <a:pt x="216" y="421"/>
                  </a:cubicBezTo>
                  <a:cubicBezTo>
                    <a:pt x="339" y="421"/>
                    <a:pt x="432" y="334"/>
                    <a:pt x="432" y="211"/>
                  </a:cubicBezTo>
                  <a:cubicBezTo>
                    <a:pt x="432" y="87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1780800" y="4488750"/>
              <a:ext cx="10925" cy="10700"/>
            </a:xfrm>
            <a:custGeom>
              <a:rect b="b" l="l" r="r" t="t"/>
              <a:pathLst>
                <a:path extrusionOk="0" h="428" w="437">
                  <a:moveTo>
                    <a:pt x="221" y="0"/>
                  </a:moveTo>
                  <a:cubicBezTo>
                    <a:pt x="103" y="0"/>
                    <a:pt x="15" y="81"/>
                    <a:pt x="5" y="201"/>
                  </a:cubicBezTo>
                  <a:cubicBezTo>
                    <a:pt x="0" y="324"/>
                    <a:pt x="93" y="417"/>
                    <a:pt x="211" y="427"/>
                  </a:cubicBezTo>
                  <a:cubicBezTo>
                    <a:pt x="214" y="427"/>
                    <a:pt x="217" y="427"/>
                    <a:pt x="220" y="427"/>
                  </a:cubicBezTo>
                  <a:cubicBezTo>
                    <a:pt x="334" y="427"/>
                    <a:pt x="432" y="332"/>
                    <a:pt x="432" y="222"/>
                  </a:cubicBezTo>
                  <a:cubicBezTo>
                    <a:pt x="437" y="98"/>
                    <a:pt x="350" y="6"/>
                    <a:pt x="231" y="1"/>
                  </a:cubicBezTo>
                  <a:cubicBezTo>
                    <a:pt x="228" y="0"/>
                    <a:pt x="224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1887175" y="3851925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224" y="0"/>
                  </a:moveTo>
                  <a:cubicBezTo>
                    <a:pt x="218" y="0"/>
                    <a:pt x="212" y="0"/>
                    <a:pt x="206" y="1"/>
                  </a:cubicBezTo>
                  <a:cubicBezTo>
                    <a:pt x="87" y="1"/>
                    <a:pt x="0" y="88"/>
                    <a:pt x="0" y="207"/>
                  </a:cubicBezTo>
                  <a:cubicBezTo>
                    <a:pt x="0" y="325"/>
                    <a:pt x="93" y="422"/>
                    <a:pt x="211" y="422"/>
                  </a:cubicBezTo>
                  <a:cubicBezTo>
                    <a:pt x="324" y="422"/>
                    <a:pt x="421" y="335"/>
                    <a:pt x="421" y="212"/>
                  </a:cubicBezTo>
                  <a:cubicBezTo>
                    <a:pt x="421" y="94"/>
                    <a:pt x="342" y="0"/>
                    <a:pt x="22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1780925" y="385192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21" y="1"/>
                  </a:moveTo>
                  <a:cubicBezTo>
                    <a:pt x="103" y="1"/>
                    <a:pt x="11" y="88"/>
                    <a:pt x="11" y="207"/>
                  </a:cubicBezTo>
                  <a:cubicBezTo>
                    <a:pt x="0" y="325"/>
                    <a:pt x="93" y="422"/>
                    <a:pt x="216" y="422"/>
                  </a:cubicBezTo>
                  <a:cubicBezTo>
                    <a:pt x="329" y="422"/>
                    <a:pt x="427" y="335"/>
                    <a:pt x="427" y="212"/>
                  </a:cubicBezTo>
                  <a:cubicBezTo>
                    <a:pt x="427" y="88"/>
                    <a:pt x="329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2072675" y="4196875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21" y="0"/>
                  </a:moveTo>
                  <a:cubicBezTo>
                    <a:pt x="108" y="0"/>
                    <a:pt x="11" y="88"/>
                    <a:pt x="0" y="211"/>
                  </a:cubicBezTo>
                  <a:cubicBezTo>
                    <a:pt x="0" y="324"/>
                    <a:pt x="93" y="417"/>
                    <a:pt x="206" y="422"/>
                  </a:cubicBezTo>
                  <a:cubicBezTo>
                    <a:pt x="209" y="422"/>
                    <a:pt x="213" y="422"/>
                    <a:pt x="216" y="422"/>
                  </a:cubicBezTo>
                  <a:cubicBezTo>
                    <a:pt x="335" y="422"/>
                    <a:pt x="427" y="336"/>
                    <a:pt x="427" y="216"/>
                  </a:cubicBezTo>
                  <a:cubicBezTo>
                    <a:pt x="432" y="93"/>
                    <a:pt x="345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2126125" y="4356150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192" y="1"/>
                  </a:moveTo>
                  <a:cubicBezTo>
                    <a:pt x="79" y="1"/>
                    <a:pt x="0" y="90"/>
                    <a:pt x="0" y="212"/>
                  </a:cubicBezTo>
                  <a:cubicBezTo>
                    <a:pt x="0" y="335"/>
                    <a:pt x="87" y="423"/>
                    <a:pt x="211" y="423"/>
                  </a:cubicBezTo>
                  <a:cubicBezTo>
                    <a:pt x="324" y="423"/>
                    <a:pt x="421" y="335"/>
                    <a:pt x="421" y="217"/>
                  </a:cubicBezTo>
                  <a:cubicBezTo>
                    <a:pt x="421" y="94"/>
                    <a:pt x="334" y="1"/>
                    <a:pt x="211" y="1"/>
                  </a:cubicBezTo>
                  <a:cubicBezTo>
                    <a:pt x="205" y="1"/>
                    <a:pt x="198" y="1"/>
                    <a:pt x="19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2152200" y="4117350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21" y="1"/>
                  </a:moveTo>
                  <a:cubicBezTo>
                    <a:pt x="103" y="1"/>
                    <a:pt x="11" y="88"/>
                    <a:pt x="0" y="211"/>
                  </a:cubicBezTo>
                  <a:cubicBezTo>
                    <a:pt x="5" y="329"/>
                    <a:pt x="98" y="422"/>
                    <a:pt x="211" y="422"/>
                  </a:cubicBezTo>
                  <a:cubicBezTo>
                    <a:pt x="334" y="422"/>
                    <a:pt x="432" y="335"/>
                    <a:pt x="432" y="211"/>
                  </a:cubicBezTo>
                  <a:cubicBezTo>
                    <a:pt x="432" y="88"/>
                    <a:pt x="345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1780800" y="443557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1" y="0"/>
                  </a:moveTo>
                  <a:cubicBezTo>
                    <a:pt x="98" y="0"/>
                    <a:pt x="5" y="98"/>
                    <a:pt x="0" y="221"/>
                  </a:cubicBezTo>
                  <a:cubicBezTo>
                    <a:pt x="5" y="334"/>
                    <a:pt x="98" y="427"/>
                    <a:pt x="211" y="427"/>
                  </a:cubicBezTo>
                  <a:cubicBezTo>
                    <a:pt x="334" y="427"/>
                    <a:pt x="427" y="334"/>
                    <a:pt x="427" y="216"/>
                  </a:cubicBezTo>
                  <a:cubicBezTo>
                    <a:pt x="427" y="93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1542225" y="4196625"/>
              <a:ext cx="10550" cy="10800"/>
            </a:xfrm>
            <a:custGeom>
              <a:rect b="b" l="l" r="r" t="t"/>
              <a:pathLst>
                <a:path extrusionOk="0" h="432" w="422">
                  <a:moveTo>
                    <a:pt x="206" y="0"/>
                  </a:moveTo>
                  <a:cubicBezTo>
                    <a:pt x="88" y="10"/>
                    <a:pt x="1" y="98"/>
                    <a:pt x="1" y="211"/>
                  </a:cubicBezTo>
                  <a:cubicBezTo>
                    <a:pt x="1" y="334"/>
                    <a:pt x="93" y="432"/>
                    <a:pt x="211" y="432"/>
                  </a:cubicBezTo>
                  <a:cubicBezTo>
                    <a:pt x="335" y="432"/>
                    <a:pt x="422" y="344"/>
                    <a:pt x="417" y="211"/>
                  </a:cubicBezTo>
                  <a:cubicBezTo>
                    <a:pt x="417" y="93"/>
                    <a:pt x="32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1489175" y="4302975"/>
              <a:ext cx="10800" cy="10575"/>
            </a:xfrm>
            <a:custGeom>
              <a:rect b="b" l="l" r="r" t="t"/>
              <a:pathLst>
                <a:path extrusionOk="0" h="423" w="432">
                  <a:moveTo>
                    <a:pt x="211" y="1"/>
                  </a:moveTo>
                  <a:cubicBezTo>
                    <a:pt x="92" y="1"/>
                    <a:pt x="0" y="87"/>
                    <a:pt x="0" y="207"/>
                  </a:cubicBezTo>
                  <a:cubicBezTo>
                    <a:pt x="0" y="335"/>
                    <a:pt x="82" y="422"/>
                    <a:pt x="211" y="422"/>
                  </a:cubicBezTo>
                  <a:cubicBezTo>
                    <a:pt x="334" y="422"/>
                    <a:pt x="432" y="330"/>
                    <a:pt x="432" y="212"/>
                  </a:cubicBezTo>
                  <a:cubicBezTo>
                    <a:pt x="432" y="99"/>
                    <a:pt x="334" y="1"/>
                    <a:pt x="221" y="1"/>
                  </a:cubicBezTo>
                  <a:cubicBezTo>
                    <a:pt x="218" y="1"/>
                    <a:pt x="21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1515625" y="4170150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17" y="1"/>
                  </a:moveTo>
                  <a:cubicBezTo>
                    <a:pt x="98" y="6"/>
                    <a:pt x="1" y="98"/>
                    <a:pt x="1" y="211"/>
                  </a:cubicBezTo>
                  <a:cubicBezTo>
                    <a:pt x="1" y="329"/>
                    <a:pt x="93" y="427"/>
                    <a:pt x="217" y="427"/>
                  </a:cubicBezTo>
                  <a:cubicBezTo>
                    <a:pt x="220" y="427"/>
                    <a:pt x="223" y="427"/>
                    <a:pt x="226" y="427"/>
                  </a:cubicBezTo>
                  <a:cubicBezTo>
                    <a:pt x="340" y="427"/>
                    <a:pt x="427" y="336"/>
                    <a:pt x="427" y="211"/>
                  </a:cubicBezTo>
                  <a:cubicBezTo>
                    <a:pt x="427" y="98"/>
                    <a:pt x="33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2046200" y="41701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1" y="1"/>
                  </a:moveTo>
                  <a:cubicBezTo>
                    <a:pt x="104" y="1"/>
                    <a:pt x="1" y="103"/>
                    <a:pt x="1" y="222"/>
                  </a:cubicBezTo>
                  <a:cubicBezTo>
                    <a:pt x="10" y="348"/>
                    <a:pt x="107" y="428"/>
                    <a:pt x="204" y="428"/>
                  </a:cubicBezTo>
                  <a:cubicBezTo>
                    <a:pt x="210" y="428"/>
                    <a:pt x="216" y="428"/>
                    <a:pt x="222" y="427"/>
                  </a:cubicBezTo>
                  <a:cubicBezTo>
                    <a:pt x="345" y="427"/>
                    <a:pt x="432" y="335"/>
                    <a:pt x="427" y="211"/>
                  </a:cubicBezTo>
                  <a:cubicBezTo>
                    <a:pt x="417" y="98"/>
                    <a:pt x="330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1728000" y="4382650"/>
              <a:ext cx="10425" cy="10550"/>
            </a:xfrm>
            <a:custGeom>
              <a:rect b="b" l="l" r="r" t="t"/>
              <a:pathLst>
                <a:path extrusionOk="0" h="422" w="417">
                  <a:moveTo>
                    <a:pt x="206" y="0"/>
                  </a:moveTo>
                  <a:cubicBezTo>
                    <a:pt x="87" y="5"/>
                    <a:pt x="0" y="98"/>
                    <a:pt x="0" y="211"/>
                  </a:cubicBezTo>
                  <a:cubicBezTo>
                    <a:pt x="0" y="329"/>
                    <a:pt x="98" y="421"/>
                    <a:pt x="211" y="421"/>
                  </a:cubicBezTo>
                  <a:cubicBezTo>
                    <a:pt x="329" y="421"/>
                    <a:pt x="416" y="329"/>
                    <a:pt x="416" y="211"/>
                  </a:cubicBezTo>
                  <a:cubicBezTo>
                    <a:pt x="416" y="87"/>
                    <a:pt x="329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1780925" y="438262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16" y="1"/>
                  </a:moveTo>
                  <a:cubicBezTo>
                    <a:pt x="212" y="1"/>
                    <a:pt x="209" y="1"/>
                    <a:pt x="206" y="1"/>
                  </a:cubicBezTo>
                  <a:cubicBezTo>
                    <a:pt x="93" y="1"/>
                    <a:pt x="0" y="99"/>
                    <a:pt x="0" y="212"/>
                  </a:cubicBezTo>
                  <a:cubicBezTo>
                    <a:pt x="0" y="335"/>
                    <a:pt x="98" y="422"/>
                    <a:pt x="216" y="422"/>
                  </a:cubicBezTo>
                  <a:cubicBezTo>
                    <a:pt x="334" y="422"/>
                    <a:pt x="427" y="330"/>
                    <a:pt x="427" y="207"/>
                  </a:cubicBezTo>
                  <a:cubicBezTo>
                    <a:pt x="427" y="92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1621625" y="4064175"/>
              <a:ext cx="10800" cy="10675"/>
            </a:xfrm>
            <a:custGeom>
              <a:rect b="b" l="l" r="r" t="t"/>
              <a:pathLst>
                <a:path extrusionOk="0" h="427" w="432">
                  <a:moveTo>
                    <a:pt x="221" y="0"/>
                  </a:moveTo>
                  <a:cubicBezTo>
                    <a:pt x="98" y="0"/>
                    <a:pt x="0" y="93"/>
                    <a:pt x="11" y="211"/>
                  </a:cubicBezTo>
                  <a:cubicBezTo>
                    <a:pt x="16" y="334"/>
                    <a:pt x="103" y="427"/>
                    <a:pt x="226" y="427"/>
                  </a:cubicBezTo>
                  <a:cubicBezTo>
                    <a:pt x="345" y="416"/>
                    <a:pt x="432" y="329"/>
                    <a:pt x="432" y="211"/>
                  </a:cubicBezTo>
                  <a:cubicBezTo>
                    <a:pt x="432" y="98"/>
                    <a:pt x="345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1727600" y="4541800"/>
              <a:ext cx="10950" cy="10575"/>
            </a:xfrm>
            <a:custGeom>
              <a:rect b="b" l="l" r="r" t="t"/>
              <a:pathLst>
                <a:path extrusionOk="0" h="423" w="438">
                  <a:moveTo>
                    <a:pt x="212" y="0"/>
                  </a:moveTo>
                  <a:cubicBezTo>
                    <a:pt x="94" y="0"/>
                    <a:pt x="16" y="84"/>
                    <a:pt x="11" y="196"/>
                  </a:cubicBezTo>
                  <a:cubicBezTo>
                    <a:pt x="1" y="320"/>
                    <a:pt x="98" y="422"/>
                    <a:pt x="222" y="422"/>
                  </a:cubicBezTo>
                  <a:cubicBezTo>
                    <a:pt x="335" y="422"/>
                    <a:pt x="432" y="335"/>
                    <a:pt x="432" y="217"/>
                  </a:cubicBezTo>
                  <a:cubicBezTo>
                    <a:pt x="438" y="104"/>
                    <a:pt x="355" y="6"/>
                    <a:pt x="232" y="1"/>
                  </a:cubicBezTo>
                  <a:cubicBezTo>
                    <a:pt x="225" y="0"/>
                    <a:pt x="218" y="0"/>
                    <a:pt x="21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1887300" y="4382625"/>
              <a:ext cx="10425" cy="10575"/>
            </a:xfrm>
            <a:custGeom>
              <a:rect b="b" l="l" r="r" t="t"/>
              <a:pathLst>
                <a:path extrusionOk="0" h="423" w="417">
                  <a:moveTo>
                    <a:pt x="215" y="1"/>
                  </a:moveTo>
                  <a:cubicBezTo>
                    <a:pt x="212" y="1"/>
                    <a:pt x="209" y="1"/>
                    <a:pt x="206" y="1"/>
                  </a:cubicBezTo>
                  <a:cubicBezTo>
                    <a:pt x="88" y="1"/>
                    <a:pt x="0" y="99"/>
                    <a:pt x="0" y="212"/>
                  </a:cubicBezTo>
                  <a:cubicBezTo>
                    <a:pt x="0" y="335"/>
                    <a:pt x="98" y="422"/>
                    <a:pt x="211" y="422"/>
                  </a:cubicBezTo>
                  <a:cubicBezTo>
                    <a:pt x="329" y="422"/>
                    <a:pt x="416" y="330"/>
                    <a:pt x="416" y="207"/>
                  </a:cubicBezTo>
                  <a:cubicBezTo>
                    <a:pt x="416" y="87"/>
                    <a:pt x="324" y="1"/>
                    <a:pt x="21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1887300" y="448875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1" y="1"/>
                  </a:moveTo>
                  <a:cubicBezTo>
                    <a:pt x="88" y="1"/>
                    <a:pt x="0" y="93"/>
                    <a:pt x="0" y="211"/>
                  </a:cubicBezTo>
                  <a:cubicBezTo>
                    <a:pt x="0" y="330"/>
                    <a:pt x="98" y="427"/>
                    <a:pt x="211" y="427"/>
                  </a:cubicBezTo>
                  <a:cubicBezTo>
                    <a:pt x="329" y="417"/>
                    <a:pt x="422" y="330"/>
                    <a:pt x="422" y="211"/>
                  </a:cubicBezTo>
                  <a:cubicBezTo>
                    <a:pt x="422" y="98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2125850" y="414382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22" y="0"/>
                  </a:moveTo>
                  <a:cubicBezTo>
                    <a:pt x="98" y="0"/>
                    <a:pt x="11" y="93"/>
                    <a:pt x="11" y="206"/>
                  </a:cubicBezTo>
                  <a:cubicBezTo>
                    <a:pt x="1" y="324"/>
                    <a:pt x="98" y="427"/>
                    <a:pt x="217" y="427"/>
                  </a:cubicBezTo>
                  <a:cubicBezTo>
                    <a:pt x="335" y="427"/>
                    <a:pt x="432" y="334"/>
                    <a:pt x="432" y="211"/>
                  </a:cubicBezTo>
                  <a:cubicBezTo>
                    <a:pt x="432" y="93"/>
                    <a:pt x="335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2073050" y="4143825"/>
              <a:ext cx="10450" cy="10675"/>
            </a:xfrm>
            <a:custGeom>
              <a:rect b="b" l="l" r="r" t="t"/>
              <a:pathLst>
                <a:path extrusionOk="0" h="427" w="418">
                  <a:moveTo>
                    <a:pt x="211" y="0"/>
                  </a:moveTo>
                  <a:cubicBezTo>
                    <a:pt x="93" y="0"/>
                    <a:pt x="1" y="93"/>
                    <a:pt x="1" y="211"/>
                  </a:cubicBezTo>
                  <a:cubicBezTo>
                    <a:pt x="1" y="329"/>
                    <a:pt x="93" y="427"/>
                    <a:pt x="206" y="427"/>
                  </a:cubicBezTo>
                  <a:cubicBezTo>
                    <a:pt x="319" y="427"/>
                    <a:pt x="417" y="334"/>
                    <a:pt x="417" y="211"/>
                  </a:cubicBezTo>
                  <a:cubicBezTo>
                    <a:pt x="417" y="93"/>
                    <a:pt x="330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1595025" y="4143825"/>
              <a:ext cx="10950" cy="10675"/>
            </a:xfrm>
            <a:custGeom>
              <a:rect b="b" l="l" r="r" t="t"/>
              <a:pathLst>
                <a:path extrusionOk="0" h="427" w="438">
                  <a:moveTo>
                    <a:pt x="216" y="0"/>
                  </a:moveTo>
                  <a:cubicBezTo>
                    <a:pt x="98" y="0"/>
                    <a:pt x="6" y="93"/>
                    <a:pt x="6" y="206"/>
                  </a:cubicBezTo>
                  <a:cubicBezTo>
                    <a:pt x="1" y="324"/>
                    <a:pt x="98" y="427"/>
                    <a:pt x="211" y="427"/>
                  </a:cubicBezTo>
                  <a:cubicBezTo>
                    <a:pt x="335" y="427"/>
                    <a:pt x="432" y="334"/>
                    <a:pt x="432" y="211"/>
                  </a:cubicBezTo>
                  <a:cubicBezTo>
                    <a:pt x="437" y="93"/>
                    <a:pt x="340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1542225" y="414382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1" y="0"/>
                  </a:moveTo>
                  <a:cubicBezTo>
                    <a:pt x="88" y="0"/>
                    <a:pt x="1" y="93"/>
                    <a:pt x="1" y="211"/>
                  </a:cubicBezTo>
                  <a:cubicBezTo>
                    <a:pt x="1" y="329"/>
                    <a:pt x="93" y="427"/>
                    <a:pt x="211" y="427"/>
                  </a:cubicBezTo>
                  <a:cubicBezTo>
                    <a:pt x="324" y="416"/>
                    <a:pt x="422" y="329"/>
                    <a:pt x="422" y="211"/>
                  </a:cubicBezTo>
                  <a:cubicBezTo>
                    <a:pt x="42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1727850" y="4276650"/>
              <a:ext cx="10575" cy="10425"/>
            </a:xfrm>
            <a:custGeom>
              <a:rect b="b" l="l" r="r" t="t"/>
              <a:pathLst>
                <a:path extrusionOk="0" h="417" w="423">
                  <a:moveTo>
                    <a:pt x="207" y="0"/>
                  </a:moveTo>
                  <a:cubicBezTo>
                    <a:pt x="88" y="0"/>
                    <a:pt x="1" y="86"/>
                    <a:pt x="1" y="206"/>
                  </a:cubicBezTo>
                  <a:cubicBezTo>
                    <a:pt x="1" y="329"/>
                    <a:pt x="88" y="417"/>
                    <a:pt x="212" y="417"/>
                  </a:cubicBezTo>
                  <a:cubicBezTo>
                    <a:pt x="335" y="417"/>
                    <a:pt x="422" y="329"/>
                    <a:pt x="422" y="211"/>
                  </a:cubicBezTo>
                  <a:cubicBezTo>
                    <a:pt x="422" y="88"/>
                    <a:pt x="335" y="1"/>
                    <a:pt x="217" y="1"/>
                  </a:cubicBezTo>
                  <a:cubicBezTo>
                    <a:pt x="213" y="0"/>
                    <a:pt x="210" y="0"/>
                    <a:pt x="20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2046325" y="41173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7" y="1"/>
                  </a:moveTo>
                  <a:cubicBezTo>
                    <a:pt x="99" y="1"/>
                    <a:pt x="1" y="98"/>
                    <a:pt x="1" y="211"/>
                  </a:cubicBezTo>
                  <a:cubicBezTo>
                    <a:pt x="1" y="329"/>
                    <a:pt x="93" y="417"/>
                    <a:pt x="206" y="422"/>
                  </a:cubicBezTo>
                  <a:cubicBezTo>
                    <a:pt x="330" y="422"/>
                    <a:pt x="427" y="335"/>
                    <a:pt x="427" y="211"/>
                  </a:cubicBezTo>
                  <a:cubicBezTo>
                    <a:pt x="427" y="88"/>
                    <a:pt x="34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2019875" y="430300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16" y="0"/>
                  </a:moveTo>
                  <a:cubicBezTo>
                    <a:pt x="93" y="0"/>
                    <a:pt x="0" y="87"/>
                    <a:pt x="0" y="211"/>
                  </a:cubicBezTo>
                  <a:cubicBezTo>
                    <a:pt x="0" y="334"/>
                    <a:pt x="93" y="421"/>
                    <a:pt x="216" y="421"/>
                  </a:cubicBezTo>
                  <a:cubicBezTo>
                    <a:pt x="334" y="421"/>
                    <a:pt x="432" y="319"/>
                    <a:pt x="427" y="206"/>
                  </a:cubicBezTo>
                  <a:cubicBezTo>
                    <a:pt x="427" y="87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1515500" y="40641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7" y="1"/>
                  </a:moveTo>
                  <a:cubicBezTo>
                    <a:pt x="213" y="1"/>
                    <a:pt x="210" y="1"/>
                    <a:pt x="206" y="1"/>
                  </a:cubicBezTo>
                  <a:cubicBezTo>
                    <a:pt x="93" y="6"/>
                    <a:pt x="1" y="99"/>
                    <a:pt x="1" y="212"/>
                  </a:cubicBezTo>
                  <a:cubicBezTo>
                    <a:pt x="1" y="330"/>
                    <a:pt x="103" y="428"/>
                    <a:pt x="222" y="428"/>
                  </a:cubicBezTo>
                  <a:cubicBezTo>
                    <a:pt x="340" y="417"/>
                    <a:pt x="432" y="330"/>
                    <a:pt x="432" y="207"/>
                  </a:cubicBezTo>
                  <a:cubicBezTo>
                    <a:pt x="427" y="87"/>
                    <a:pt x="34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1621625" y="4117350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26" y="0"/>
                  </a:moveTo>
                  <a:cubicBezTo>
                    <a:pt x="223" y="0"/>
                    <a:pt x="219" y="0"/>
                    <a:pt x="216" y="1"/>
                  </a:cubicBezTo>
                  <a:cubicBezTo>
                    <a:pt x="93" y="6"/>
                    <a:pt x="0" y="98"/>
                    <a:pt x="11" y="216"/>
                  </a:cubicBezTo>
                  <a:cubicBezTo>
                    <a:pt x="11" y="335"/>
                    <a:pt x="103" y="422"/>
                    <a:pt x="221" y="422"/>
                  </a:cubicBezTo>
                  <a:cubicBezTo>
                    <a:pt x="345" y="417"/>
                    <a:pt x="432" y="329"/>
                    <a:pt x="432" y="206"/>
                  </a:cubicBezTo>
                  <a:cubicBezTo>
                    <a:pt x="427" y="86"/>
                    <a:pt x="339" y="0"/>
                    <a:pt x="22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1515500" y="411735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12" y="0"/>
                  </a:moveTo>
                  <a:cubicBezTo>
                    <a:pt x="98" y="0"/>
                    <a:pt x="6" y="86"/>
                    <a:pt x="1" y="206"/>
                  </a:cubicBezTo>
                  <a:cubicBezTo>
                    <a:pt x="1" y="324"/>
                    <a:pt x="98" y="422"/>
                    <a:pt x="211" y="422"/>
                  </a:cubicBezTo>
                  <a:cubicBezTo>
                    <a:pt x="330" y="422"/>
                    <a:pt x="427" y="335"/>
                    <a:pt x="427" y="216"/>
                  </a:cubicBezTo>
                  <a:cubicBezTo>
                    <a:pt x="432" y="98"/>
                    <a:pt x="340" y="1"/>
                    <a:pt x="222" y="1"/>
                  </a:cubicBezTo>
                  <a:cubicBezTo>
                    <a:pt x="218" y="0"/>
                    <a:pt x="215" y="0"/>
                    <a:pt x="21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2152575" y="4064050"/>
              <a:ext cx="10575" cy="10550"/>
            </a:xfrm>
            <a:custGeom>
              <a:rect b="b" l="l" r="r" t="t"/>
              <a:pathLst>
                <a:path extrusionOk="0" h="422" w="423">
                  <a:moveTo>
                    <a:pt x="206" y="0"/>
                  </a:moveTo>
                  <a:cubicBezTo>
                    <a:pt x="88" y="5"/>
                    <a:pt x="1" y="92"/>
                    <a:pt x="1" y="211"/>
                  </a:cubicBezTo>
                  <a:cubicBezTo>
                    <a:pt x="1" y="329"/>
                    <a:pt x="88" y="421"/>
                    <a:pt x="211" y="421"/>
                  </a:cubicBezTo>
                  <a:cubicBezTo>
                    <a:pt x="330" y="421"/>
                    <a:pt x="422" y="334"/>
                    <a:pt x="422" y="211"/>
                  </a:cubicBezTo>
                  <a:cubicBezTo>
                    <a:pt x="422" y="98"/>
                    <a:pt x="330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2046475" y="406405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06" y="0"/>
                  </a:moveTo>
                  <a:cubicBezTo>
                    <a:pt x="87" y="5"/>
                    <a:pt x="0" y="92"/>
                    <a:pt x="0" y="211"/>
                  </a:cubicBezTo>
                  <a:cubicBezTo>
                    <a:pt x="0" y="329"/>
                    <a:pt x="93" y="421"/>
                    <a:pt x="211" y="421"/>
                  </a:cubicBezTo>
                  <a:cubicBezTo>
                    <a:pt x="329" y="421"/>
                    <a:pt x="421" y="334"/>
                    <a:pt x="421" y="211"/>
                  </a:cubicBezTo>
                  <a:cubicBezTo>
                    <a:pt x="416" y="98"/>
                    <a:pt x="32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1727850" y="4011225"/>
              <a:ext cx="10575" cy="10575"/>
            </a:xfrm>
            <a:custGeom>
              <a:rect b="b" l="l" r="r" t="t"/>
              <a:pathLst>
                <a:path extrusionOk="0" h="423" w="423">
                  <a:moveTo>
                    <a:pt x="212" y="1"/>
                  </a:moveTo>
                  <a:cubicBezTo>
                    <a:pt x="93" y="1"/>
                    <a:pt x="6" y="88"/>
                    <a:pt x="1" y="201"/>
                  </a:cubicBezTo>
                  <a:cubicBezTo>
                    <a:pt x="1" y="325"/>
                    <a:pt x="93" y="422"/>
                    <a:pt x="212" y="422"/>
                  </a:cubicBezTo>
                  <a:cubicBezTo>
                    <a:pt x="325" y="422"/>
                    <a:pt x="422" y="325"/>
                    <a:pt x="422" y="201"/>
                  </a:cubicBezTo>
                  <a:cubicBezTo>
                    <a:pt x="422" y="83"/>
                    <a:pt x="335" y="1"/>
                    <a:pt x="21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1887175" y="4435450"/>
              <a:ext cx="10550" cy="10800"/>
            </a:xfrm>
            <a:custGeom>
              <a:rect b="b" l="l" r="r" t="t"/>
              <a:pathLst>
                <a:path extrusionOk="0" h="432" w="422">
                  <a:moveTo>
                    <a:pt x="206" y="0"/>
                  </a:moveTo>
                  <a:cubicBezTo>
                    <a:pt x="87" y="5"/>
                    <a:pt x="0" y="98"/>
                    <a:pt x="0" y="211"/>
                  </a:cubicBezTo>
                  <a:cubicBezTo>
                    <a:pt x="0" y="334"/>
                    <a:pt x="87" y="432"/>
                    <a:pt x="211" y="432"/>
                  </a:cubicBezTo>
                  <a:cubicBezTo>
                    <a:pt x="334" y="432"/>
                    <a:pt x="421" y="339"/>
                    <a:pt x="416" y="211"/>
                  </a:cubicBezTo>
                  <a:cubicBezTo>
                    <a:pt x="416" y="93"/>
                    <a:pt x="32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1887300" y="395805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1"/>
                  </a:moveTo>
                  <a:cubicBezTo>
                    <a:pt x="88" y="1"/>
                    <a:pt x="0" y="88"/>
                    <a:pt x="0" y="211"/>
                  </a:cubicBezTo>
                  <a:cubicBezTo>
                    <a:pt x="0" y="329"/>
                    <a:pt x="98" y="422"/>
                    <a:pt x="211" y="422"/>
                  </a:cubicBezTo>
                  <a:cubicBezTo>
                    <a:pt x="329" y="417"/>
                    <a:pt x="422" y="329"/>
                    <a:pt x="422" y="211"/>
                  </a:cubicBezTo>
                  <a:cubicBezTo>
                    <a:pt x="422" y="98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1780925" y="3958050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06" y="1"/>
                  </a:moveTo>
                  <a:cubicBezTo>
                    <a:pt x="93" y="6"/>
                    <a:pt x="0" y="93"/>
                    <a:pt x="0" y="211"/>
                  </a:cubicBezTo>
                  <a:cubicBezTo>
                    <a:pt x="0" y="329"/>
                    <a:pt x="98" y="422"/>
                    <a:pt x="216" y="422"/>
                  </a:cubicBezTo>
                  <a:cubicBezTo>
                    <a:pt x="329" y="422"/>
                    <a:pt x="427" y="319"/>
                    <a:pt x="427" y="206"/>
                  </a:cubicBezTo>
                  <a:cubicBezTo>
                    <a:pt x="427" y="88"/>
                    <a:pt x="329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1595275" y="4356150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198" y="1"/>
                  </a:moveTo>
                  <a:cubicBezTo>
                    <a:pt x="84" y="1"/>
                    <a:pt x="1" y="90"/>
                    <a:pt x="1" y="212"/>
                  </a:cubicBezTo>
                  <a:cubicBezTo>
                    <a:pt x="1" y="335"/>
                    <a:pt x="93" y="423"/>
                    <a:pt x="217" y="423"/>
                  </a:cubicBezTo>
                  <a:cubicBezTo>
                    <a:pt x="330" y="423"/>
                    <a:pt x="427" y="335"/>
                    <a:pt x="427" y="217"/>
                  </a:cubicBezTo>
                  <a:cubicBezTo>
                    <a:pt x="427" y="94"/>
                    <a:pt x="335" y="1"/>
                    <a:pt x="217" y="1"/>
                  </a:cubicBezTo>
                  <a:cubicBezTo>
                    <a:pt x="210" y="1"/>
                    <a:pt x="204" y="1"/>
                    <a:pt x="198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0"/>
            <p:cNvSpPr/>
            <p:nvPr/>
          </p:nvSpPr>
          <p:spPr>
            <a:xfrm>
              <a:off x="2072925" y="4355925"/>
              <a:ext cx="10575" cy="10675"/>
            </a:xfrm>
            <a:custGeom>
              <a:rect b="b" l="l" r="r" t="t"/>
              <a:pathLst>
                <a:path extrusionOk="0" h="427" w="423">
                  <a:moveTo>
                    <a:pt x="211" y="0"/>
                  </a:moveTo>
                  <a:cubicBezTo>
                    <a:pt x="88" y="10"/>
                    <a:pt x="1" y="98"/>
                    <a:pt x="1" y="221"/>
                  </a:cubicBezTo>
                  <a:cubicBezTo>
                    <a:pt x="6" y="334"/>
                    <a:pt x="98" y="427"/>
                    <a:pt x="211" y="427"/>
                  </a:cubicBezTo>
                  <a:cubicBezTo>
                    <a:pt x="335" y="427"/>
                    <a:pt x="422" y="334"/>
                    <a:pt x="422" y="216"/>
                  </a:cubicBezTo>
                  <a:cubicBezTo>
                    <a:pt x="42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0"/>
            <p:cNvSpPr/>
            <p:nvPr/>
          </p:nvSpPr>
          <p:spPr>
            <a:xfrm>
              <a:off x="1940225" y="406417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21" y="0"/>
                  </a:moveTo>
                  <a:cubicBezTo>
                    <a:pt x="98" y="0"/>
                    <a:pt x="0" y="98"/>
                    <a:pt x="0" y="211"/>
                  </a:cubicBezTo>
                  <a:cubicBezTo>
                    <a:pt x="0" y="329"/>
                    <a:pt x="103" y="427"/>
                    <a:pt x="221" y="427"/>
                  </a:cubicBezTo>
                  <a:cubicBezTo>
                    <a:pt x="334" y="416"/>
                    <a:pt x="427" y="329"/>
                    <a:pt x="427" y="206"/>
                  </a:cubicBezTo>
                  <a:cubicBezTo>
                    <a:pt x="422" y="93"/>
                    <a:pt x="334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1595275" y="4302975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16" y="1"/>
                  </a:moveTo>
                  <a:cubicBezTo>
                    <a:pt x="213" y="1"/>
                    <a:pt x="210" y="1"/>
                    <a:pt x="206" y="1"/>
                  </a:cubicBezTo>
                  <a:cubicBezTo>
                    <a:pt x="88" y="6"/>
                    <a:pt x="1" y="99"/>
                    <a:pt x="1" y="212"/>
                  </a:cubicBezTo>
                  <a:cubicBezTo>
                    <a:pt x="1" y="335"/>
                    <a:pt x="93" y="422"/>
                    <a:pt x="217" y="422"/>
                  </a:cubicBezTo>
                  <a:cubicBezTo>
                    <a:pt x="335" y="417"/>
                    <a:pt x="427" y="330"/>
                    <a:pt x="427" y="207"/>
                  </a:cubicBezTo>
                  <a:cubicBezTo>
                    <a:pt x="422" y="92"/>
                    <a:pt x="330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0"/>
            <p:cNvSpPr/>
            <p:nvPr/>
          </p:nvSpPr>
          <p:spPr>
            <a:xfrm>
              <a:off x="1727600" y="3851925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36" y="0"/>
                  </a:moveTo>
                  <a:cubicBezTo>
                    <a:pt x="230" y="0"/>
                    <a:pt x="223" y="0"/>
                    <a:pt x="217" y="1"/>
                  </a:cubicBezTo>
                  <a:cubicBezTo>
                    <a:pt x="93" y="1"/>
                    <a:pt x="1" y="93"/>
                    <a:pt x="11" y="217"/>
                  </a:cubicBezTo>
                  <a:cubicBezTo>
                    <a:pt x="16" y="335"/>
                    <a:pt x="103" y="422"/>
                    <a:pt x="222" y="422"/>
                  </a:cubicBezTo>
                  <a:cubicBezTo>
                    <a:pt x="345" y="422"/>
                    <a:pt x="432" y="325"/>
                    <a:pt x="432" y="207"/>
                  </a:cubicBezTo>
                  <a:cubicBezTo>
                    <a:pt x="432" y="89"/>
                    <a:pt x="354" y="0"/>
                    <a:pt x="23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1940225" y="459487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6" y="0"/>
                  </a:moveTo>
                  <a:cubicBezTo>
                    <a:pt x="98" y="0"/>
                    <a:pt x="0" y="93"/>
                    <a:pt x="0" y="206"/>
                  </a:cubicBezTo>
                  <a:cubicBezTo>
                    <a:pt x="0" y="329"/>
                    <a:pt x="93" y="427"/>
                    <a:pt x="216" y="427"/>
                  </a:cubicBezTo>
                  <a:cubicBezTo>
                    <a:pt x="334" y="427"/>
                    <a:pt x="427" y="334"/>
                    <a:pt x="427" y="216"/>
                  </a:cubicBezTo>
                  <a:cubicBezTo>
                    <a:pt x="427" y="93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1542225" y="4356175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0"/>
                  </a:moveTo>
                  <a:cubicBezTo>
                    <a:pt x="88" y="0"/>
                    <a:pt x="1" y="88"/>
                    <a:pt x="6" y="211"/>
                  </a:cubicBezTo>
                  <a:cubicBezTo>
                    <a:pt x="6" y="334"/>
                    <a:pt x="93" y="422"/>
                    <a:pt x="216" y="422"/>
                  </a:cubicBezTo>
                  <a:cubicBezTo>
                    <a:pt x="335" y="417"/>
                    <a:pt x="422" y="324"/>
                    <a:pt x="422" y="211"/>
                  </a:cubicBezTo>
                  <a:cubicBezTo>
                    <a:pt x="422" y="88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2126125" y="430300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0"/>
                  </a:moveTo>
                  <a:cubicBezTo>
                    <a:pt x="87" y="0"/>
                    <a:pt x="0" y="87"/>
                    <a:pt x="0" y="211"/>
                  </a:cubicBezTo>
                  <a:cubicBezTo>
                    <a:pt x="0" y="334"/>
                    <a:pt x="87" y="421"/>
                    <a:pt x="211" y="421"/>
                  </a:cubicBezTo>
                  <a:cubicBezTo>
                    <a:pt x="334" y="421"/>
                    <a:pt x="421" y="334"/>
                    <a:pt x="421" y="216"/>
                  </a:cubicBezTo>
                  <a:cubicBezTo>
                    <a:pt x="421" y="98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0"/>
            <p:cNvSpPr/>
            <p:nvPr/>
          </p:nvSpPr>
          <p:spPr>
            <a:xfrm>
              <a:off x="1727850" y="4595100"/>
              <a:ext cx="10575" cy="10450"/>
            </a:xfrm>
            <a:custGeom>
              <a:rect b="b" l="l" r="r" t="t"/>
              <a:pathLst>
                <a:path extrusionOk="0" h="418" w="423">
                  <a:moveTo>
                    <a:pt x="198" y="1"/>
                  </a:moveTo>
                  <a:cubicBezTo>
                    <a:pt x="84" y="1"/>
                    <a:pt x="1" y="90"/>
                    <a:pt x="1" y="207"/>
                  </a:cubicBezTo>
                  <a:cubicBezTo>
                    <a:pt x="1" y="320"/>
                    <a:pt x="88" y="418"/>
                    <a:pt x="212" y="418"/>
                  </a:cubicBezTo>
                  <a:cubicBezTo>
                    <a:pt x="335" y="418"/>
                    <a:pt x="422" y="325"/>
                    <a:pt x="422" y="212"/>
                  </a:cubicBezTo>
                  <a:cubicBezTo>
                    <a:pt x="422" y="89"/>
                    <a:pt x="335" y="2"/>
                    <a:pt x="217" y="2"/>
                  </a:cubicBezTo>
                  <a:cubicBezTo>
                    <a:pt x="211" y="1"/>
                    <a:pt x="204" y="1"/>
                    <a:pt x="198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1727850" y="406417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7" y="0"/>
                  </a:moveTo>
                  <a:cubicBezTo>
                    <a:pt x="93" y="0"/>
                    <a:pt x="6" y="93"/>
                    <a:pt x="1" y="211"/>
                  </a:cubicBezTo>
                  <a:cubicBezTo>
                    <a:pt x="1" y="329"/>
                    <a:pt x="88" y="427"/>
                    <a:pt x="212" y="427"/>
                  </a:cubicBezTo>
                  <a:cubicBezTo>
                    <a:pt x="335" y="427"/>
                    <a:pt x="422" y="334"/>
                    <a:pt x="422" y="221"/>
                  </a:cubicBezTo>
                  <a:cubicBezTo>
                    <a:pt x="428" y="98"/>
                    <a:pt x="34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1780925" y="406415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6" y="1"/>
                  </a:moveTo>
                  <a:cubicBezTo>
                    <a:pt x="213" y="1"/>
                    <a:pt x="209" y="1"/>
                    <a:pt x="206" y="1"/>
                  </a:cubicBezTo>
                  <a:cubicBezTo>
                    <a:pt x="93" y="6"/>
                    <a:pt x="0" y="99"/>
                    <a:pt x="0" y="212"/>
                  </a:cubicBezTo>
                  <a:cubicBezTo>
                    <a:pt x="0" y="335"/>
                    <a:pt x="93" y="428"/>
                    <a:pt x="216" y="428"/>
                  </a:cubicBezTo>
                  <a:cubicBezTo>
                    <a:pt x="334" y="417"/>
                    <a:pt x="427" y="330"/>
                    <a:pt x="427" y="207"/>
                  </a:cubicBezTo>
                  <a:cubicBezTo>
                    <a:pt x="427" y="87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0"/>
            <p:cNvSpPr/>
            <p:nvPr/>
          </p:nvSpPr>
          <p:spPr>
            <a:xfrm>
              <a:off x="1887025" y="459487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7" y="0"/>
                  </a:moveTo>
                  <a:cubicBezTo>
                    <a:pt x="99" y="0"/>
                    <a:pt x="6" y="93"/>
                    <a:pt x="1" y="216"/>
                  </a:cubicBezTo>
                  <a:cubicBezTo>
                    <a:pt x="11" y="334"/>
                    <a:pt x="99" y="427"/>
                    <a:pt x="222" y="427"/>
                  </a:cubicBezTo>
                  <a:cubicBezTo>
                    <a:pt x="335" y="422"/>
                    <a:pt x="427" y="329"/>
                    <a:pt x="427" y="216"/>
                  </a:cubicBezTo>
                  <a:cubicBezTo>
                    <a:pt x="427" y="98"/>
                    <a:pt x="34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0"/>
            <p:cNvSpPr/>
            <p:nvPr/>
          </p:nvSpPr>
          <p:spPr>
            <a:xfrm>
              <a:off x="1887175" y="4064175"/>
              <a:ext cx="10550" cy="10425"/>
            </a:xfrm>
            <a:custGeom>
              <a:rect b="b" l="l" r="r" t="t"/>
              <a:pathLst>
                <a:path extrusionOk="0" h="417" w="422">
                  <a:moveTo>
                    <a:pt x="206" y="0"/>
                  </a:moveTo>
                  <a:cubicBezTo>
                    <a:pt x="87" y="0"/>
                    <a:pt x="0" y="87"/>
                    <a:pt x="0" y="206"/>
                  </a:cubicBezTo>
                  <a:cubicBezTo>
                    <a:pt x="0" y="324"/>
                    <a:pt x="87" y="416"/>
                    <a:pt x="211" y="416"/>
                  </a:cubicBezTo>
                  <a:cubicBezTo>
                    <a:pt x="334" y="416"/>
                    <a:pt x="421" y="329"/>
                    <a:pt x="421" y="206"/>
                  </a:cubicBezTo>
                  <a:cubicBezTo>
                    <a:pt x="421" y="93"/>
                    <a:pt x="33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0"/>
            <p:cNvSpPr/>
            <p:nvPr/>
          </p:nvSpPr>
          <p:spPr>
            <a:xfrm>
              <a:off x="1780800" y="4594875"/>
              <a:ext cx="10800" cy="10675"/>
            </a:xfrm>
            <a:custGeom>
              <a:rect b="b" l="l" r="r" t="t"/>
              <a:pathLst>
                <a:path extrusionOk="0" h="427" w="432">
                  <a:moveTo>
                    <a:pt x="216" y="0"/>
                  </a:moveTo>
                  <a:cubicBezTo>
                    <a:pt x="103" y="0"/>
                    <a:pt x="10" y="93"/>
                    <a:pt x="5" y="206"/>
                  </a:cubicBezTo>
                  <a:cubicBezTo>
                    <a:pt x="0" y="329"/>
                    <a:pt x="88" y="427"/>
                    <a:pt x="211" y="427"/>
                  </a:cubicBezTo>
                  <a:cubicBezTo>
                    <a:pt x="334" y="427"/>
                    <a:pt x="432" y="334"/>
                    <a:pt x="432" y="216"/>
                  </a:cubicBezTo>
                  <a:cubicBezTo>
                    <a:pt x="432" y="93"/>
                    <a:pt x="33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1887175" y="4117225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06" y="0"/>
                  </a:moveTo>
                  <a:cubicBezTo>
                    <a:pt x="87" y="0"/>
                    <a:pt x="0" y="88"/>
                    <a:pt x="0" y="206"/>
                  </a:cubicBezTo>
                  <a:cubicBezTo>
                    <a:pt x="0" y="324"/>
                    <a:pt x="87" y="422"/>
                    <a:pt x="211" y="422"/>
                  </a:cubicBezTo>
                  <a:cubicBezTo>
                    <a:pt x="324" y="422"/>
                    <a:pt x="421" y="334"/>
                    <a:pt x="421" y="211"/>
                  </a:cubicBezTo>
                  <a:cubicBezTo>
                    <a:pt x="421" y="88"/>
                    <a:pt x="33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1780925" y="4117225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6" y="0"/>
                  </a:moveTo>
                  <a:cubicBezTo>
                    <a:pt x="93" y="0"/>
                    <a:pt x="0" y="88"/>
                    <a:pt x="0" y="211"/>
                  </a:cubicBezTo>
                  <a:cubicBezTo>
                    <a:pt x="0" y="329"/>
                    <a:pt x="93" y="422"/>
                    <a:pt x="206" y="422"/>
                  </a:cubicBezTo>
                  <a:cubicBezTo>
                    <a:pt x="329" y="417"/>
                    <a:pt x="422" y="324"/>
                    <a:pt x="422" y="201"/>
                  </a:cubicBezTo>
                  <a:cubicBezTo>
                    <a:pt x="422" y="88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0"/>
            <p:cNvSpPr/>
            <p:nvPr/>
          </p:nvSpPr>
          <p:spPr>
            <a:xfrm>
              <a:off x="1913250" y="4621450"/>
              <a:ext cx="11200" cy="10125"/>
            </a:xfrm>
            <a:custGeom>
              <a:rect b="b" l="l" r="r" t="t"/>
              <a:pathLst>
                <a:path extrusionOk="0" h="405" w="448">
                  <a:moveTo>
                    <a:pt x="229" y="0"/>
                  </a:moveTo>
                  <a:cubicBezTo>
                    <a:pt x="157" y="0"/>
                    <a:pt x="91" y="37"/>
                    <a:pt x="52" y="104"/>
                  </a:cubicBezTo>
                  <a:cubicBezTo>
                    <a:pt x="0" y="181"/>
                    <a:pt x="16" y="289"/>
                    <a:pt x="77" y="361"/>
                  </a:cubicBezTo>
                  <a:cubicBezTo>
                    <a:pt x="107" y="387"/>
                    <a:pt x="137" y="405"/>
                    <a:pt x="175" y="405"/>
                  </a:cubicBezTo>
                  <a:cubicBezTo>
                    <a:pt x="189" y="405"/>
                    <a:pt x="204" y="402"/>
                    <a:pt x="221" y="397"/>
                  </a:cubicBezTo>
                  <a:cubicBezTo>
                    <a:pt x="252" y="386"/>
                    <a:pt x="288" y="376"/>
                    <a:pt x="324" y="371"/>
                  </a:cubicBezTo>
                  <a:cubicBezTo>
                    <a:pt x="406" y="350"/>
                    <a:pt x="447" y="309"/>
                    <a:pt x="447" y="217"/>
                  </a:cubicBezTo>
                  <a:cubicBezTo>
                    <a:pt x="447" y="119"/>
                    <a:pt x="386" y="32"/>
                    <a:pt x="298" y="11"/>
                  </a:cubicBezTo>
                  <a:cubicBezTo>
                    <a:pt x="275" y="4"/>
                    <a:pt x="252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1594650" y="4568225"/>
              <a:ext cx="11325" cy="10625"/>
            </a:xfrm>
            <a:custGeom>
              <a:rect b="b" l="l" r="r" t="t"/>
              <a:pathLst>
                <a:path extrusionOk="0" h="425" w="453">
                  <a:moveTo>
                    <a:pt x="237" y="0"/>
                  </a:moveTo>
                  <a:cubicBezTo>
                    <a:pt x="163" y="0"/>
                    <a:pt x="93" y="40"/>
                    <a:pt x="52" y="105"/>
                  </a:cubicBezTo>
                  <a:cubicBezTo>
                    <a:pt x="0" y="193"/>
                    <a:pt x="21" y="285"/>
                    <a:pt x="113" y="342"/>
                  </a:cubicBezTo>
                  <a:cubicBezTo>
                    <a:pt x="139" y="362"/>
                    <a:pt x="165" y="372"/>
                    <a:pt x="190" y="393"/>
                  </a:cubicBezTo>
                  <a:cubicBezTo>
                    <a:pt x="215" y="416"/>
                    <a:pt x="240" y="424"/>
                    <a:pt x="264" y="424"/>
                  </a:cubicBezTo>
                  <a:cubicBezTo>
                    <a:pt x="296" y="424"/>
                    <a:pt x="326" y="410"/>
                    <a:pt x="355" y="393"/>
                  </a:cubicBezTo>
                  <a:cubicBezTo>
                    <a:pt x="422" y="357"/>
                    <a:pt x="452" y="290"/>
                    <a:pt x="452" y="208"/>
                  </a:cubicBezTo>
                  <a:cubicBezTo>
                    <a:pt x="447" y="116"/>
                    <a:pt x="386" y="38"/>
                    <a:pt x="293" y="8"/>
                  </a:cubicBezTo>
                  <a:cubicBezTo>
                    <a:pt x="275" y="3"/>
                    <a:pt x="256" y="0"/>
                    <a:pt x="23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2178275" y="4037425"/>
              <a:ext cx="10950" cy="10775"/>
            </a:xfrm>
            <a:custGeom>
              <a:rect b="b" l="l" r="r" t="t"/>
              <a:pathLst>
                <a:path extrusionOk="0" h="431" w="438">
                  <a:moveTo>
                    <a:pt x="243" y="0"/>
                  </a:moveTo>
                  <a:cubicBezTo>
                    <a:pt x="227" y="0"/>
                    <a:pt x="207" y="6"/>
                    <a:pt x="180" y="17"/>
                  </a:cubicBezTo>
                  <a:cubicBezTo>
                    <a:pt x="139" y="37"/>
                    <a:pt x="103" y="63"/>
                    <a:pt x="78" y="94"/>
                  </a:cubicBezTo>
                  <a:cubicBezTo>
                    <a:pt x="0" y="191"/>
                    <a:pt x="26" y="325"/>
                    <a:pt x="129" y="397"/>
                  </a:cubicBezTo>
                  <a:cubicBezTo>
                    <a:pt x="160" y="419"/>
                    <a:pt x="201" y="430"/>
                    <a:pt x="243" y="430"/>
                  </a:cubicBezTo>
                  <a:cubicBezTo>
                    <a:pt x="321" y="430"/>
                    <a:pt x="404" y="391"/>
                    <a:pt x="437" y="304"/>
                  </a:cubicBezTo>
                  <a:cubicBezTo>
                    <a:pt x="391" y="227"/>
                    <a:pt x="355" y="145"/>
                    <a:pt x="314" y="68"/>
                  </a:cubicBezTo>
                  <a:cubicBezTo>
                    <a:pt x="290" y="21"/>
                    <a:pt x="273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1992775" y="4594800"/>
              <a:ext cx="11450" cy="9600"/>
            </a:xfrm>
            <a:custGeom>
              <a:rect b="b" l="l" r="r" t="t"/>
              <a:pathLst>
                <a:path extrusionOk="0" h="384" w="458">
                  <a:moveTo>
                    <a:pt x="238" y="1"/>
                  </a:moveTo>
                  <a:cubicBezTo>
                    <a:pt x="152" y="1"/>
                    <a:pt x="73" y="49"/>
                    <a:pt x="41" y="121"/>
                  </a:cubicBezTo>
                  <a:cubicBezTo>
                    <a:pt x="0" y="209"/>
                    <a:pt x="21" y="301"/>
                    <a:pt x="108" y="383"/>
                  </a:cubicBezTo>
                  <a:cubicBezTo>
                    <a:pt x="200" y="348"/>
                    <a:pt x="283" y="301"/>
                    <a:pt x="365" y="260"/>
                  </a:cubicBezTo>
                  <a:cubicBezTo>
                    <a:pt x="447" y="219"/>
                    <a:pt x="457" y="183"/>
                    <a:pt x="411" y="106"/>
                  </a:cubicBezTo>
                  <a:cubicBezTo>
                    <a:pt x="380" y="49"/>
                    <a:pt x="334" y="19"/>
                    <a:pt x="272" y="3"/>
                  </a:cubicBezTo>
                  <a:cubicBezTo>
                    <a:pt x="261" y="1"/>
                    <a:pt x="249" y="1"/>
                    <a:pt x="238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1411825" y="4276350"/>
              <a:ext cx="8625" cy="10575"/>
            </a:xfrm>
            <a:custGeom>
              <a:rect b="b" l="l" r="r" t="t"/>
              <a:pathLst>
                <a:path extrusionOk="0" h="423" w="345">
                  <a:moveTo>
                    <a:pt x="129" y="1"/>
                  </a:moveTo>
                  <a:cubicBezTo>
                    <a:pt x="87" y="1"/>
                    <a:pt x="43" y="15"/>
                    <a:pt x="1" y="43"/>
                  </a:cubicBezTo>
                  <a:cubicBezTo>
                    <a:pt x="11" y="167"/>
                    <a:pt x="32" y="290"/>
                    <a:pt x="42" y="408"/>
                  </a:cubicBezTo>
                  <a:cubicBezTo>
                    <a:pt x="74" y="418"/>
                    <a:pt x="103" y="422"/>
                    <a:pt x="131" y="422"/>
                  </a:cubicBezTo>
                  <a:cubicBezTo>
                    <a:pt x="210" y="422"/>
                    <a:pt x="271" y="385"/>
                    <a:pt x="309" y="316"/>
                  </a:cubicBezTo>
                  <a:cubicBezTo>
                    <a:pt x="345" y="228"/>
                    <a:pt x="335" y="121"/>
                    <a:pt x="263" y="59"/>
                  </a:cubicBezTo>
                  <a:cubicBezTo>
                    <a:pt x="224" y="20"/>
                    <a:pt x="178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0"/>
            <p:cNvSpPr/>
            <p:nvPr/>
          </p:nvSpPr>
          <p:spPr>
            <a:xfrm>
              <a:off x="1412475" y="4170325"/>
              <a:ext cx="8125" cy="10550"/>
            </a:xfrm>
            <a:custGeom>
              <a:rect b="b" l="l" r="r" t="t"/>
              <a:pathLst>
                <a:path extrusionOk="0" h="422" w="325">
                  <a:moveTo>
                    <a:pt x="119" y="0"/>
                  </a:moveTo>
                  <a:cubicBezTo>
                    <a:pt x="97" y="0"/>
                    <a:pt x="75" y="5"/>
                    <a:pt x="52" y="14"/>
                  </a:cubicBezTo>
                  <a:lnTo>
                    <a:pt x="11" y="261"/>
                  </a:lnTo>
                  <a:cubicBezTo>
                    <a:pt x="6" y="307"/>
                    <a:pt x="6" y="348"/>
                    <a:pt x="0" y="389"/>
                  </a:cubicBezTo>
                  <a:cubicBezTo>
                    <a:pt x="35" y="411"/>
                    <a:pt x="71" y="422"/>
                    <a:pt x="105" y="422"/>
                  </a:cubicBezTo>
                  <a:cubicBezTo>
                    <a:pt x="159" y="422"/>
                    <a:pt x="210" y="397"/>
                    <a:pt x="247" y="353"/>
                  </a:cubicBezTo>
                  <a:cubicBezTo>
                    <a:pt x="314" y="292"/>
                    <a:pt x="324" y="173"/>
                    <a:pt x="273" y="96"/>
                  </a:cubicBezTo>
                  <a:cubicBezTo>
                    <a:pt x="235" y="36"/>
                    <a:pt x="180" y="0"/>
                    <a:pt x="119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1464250" y="4435600"/>
              <a:ext cx="9025" cy="10275"/>
            </a:xfrm>
            <a:custGeom>
              <a:rect b="b" l="l" r="r" t="t"/>
              <a:pathLst>
                <a:path extrusionOk="0" h="411" w="361">
                  <a:moveTo>
                    <a:pt x="136" y="0"/>
                  </a:moveTo>
                  <a:cubicBezTo>
                    <a:pt x="89" y="0"/>
                    <a:pt x="43" y="18"/>
                    <a:pt x="0" y="61"/>
                  </a:cubicBezTo>
                  <a:cubicBezTo>
                    <a:pt x="77" y="179"/>
                    <a:pt x="144" y="297"/>
                    <a:pt x="216" y="410"/>
                  </a:cubicBezTo>
                  <a:cubicBezTo>
                    <a:pt x="319" y="369"/>
                    <a:pt x="360" y="302"/>
                    <a:pt x="355" y="205"/>
                  </a:cubicBezTo>
                  <a:cubicBezTo>
                    <a:pt x="350" y="117"/>
                    <a:pt x="298" y="40"/>
                    <a:pt x="216" y="15"/>
                  </a:cubicBezTo>
                  <a:cubicBezTo>
                    <a:pt x="189" y="6"/>
                    <a:pt x="162" y="0"/>
                    <a:pt x="13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1595800" y="3880450"/>
              <a:ext cx="10825" cy="8450"/>
            </a:xfrm>
            <a:custGeom>
              <a:rect b="b" l="l" r="r" t="t"/>
              <a:pathLst>
                <a:path extrusionOk="0" h="338" w="433">
                  <a:moveTo>
                    <a:pt x="350" y="1"/>
                  </a:moveTo>
                  <a:cubicBezTo>
                    <a:pt x="232" y="73"/>
                    <a:pt x="119" y="145"/>
                    <a:pt x="0" y="222"/>
                  </a:cubicBezTo>
                  <a:cubicBezTo>
                    <a:pt x="40" y="304"/>
                    <a:pt x="119" y="337"/>
                    <a:pt x="194" y="337"/>
                  </a:cubicBezTo>
                  <a:cubicBezTo>
                    <a:pt x="246" y="337"/>
                    <a:pt x="296" y="321"/>
                    <a:pt x="329" y="294"/>
                  </a:cubicBezTo>
                  <a:cubicBezTo>
                    <a:pt x="417" y="222"/>
                    <a:pt x="432" y="93"/>
                    <a:pt x="35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0"/>
            <p:cNvSpPr/>
            <p:nvPr/>
          </p:nvSpPr>
          <p:spPr>
            <a:xfrm>
              <a:off x="1701650" y="4621450"/>
              <a:ext cx="10825" cy="6850"/>
            </a:xfrm>
            <a:custGeom>
              <a:rect b="b" l="l" r="r" t="t"/>
              <a:pathLst>
                <a:path extrusionOk="0" h="274" w="433">
                  <a:moveTo>
                    <a:pt x="194" y="1"/>
                  </a:moveTo>
                  <a:cubicBezTo>
                    <a:pt x="105" y="1"/>
                    <a:pt x="30" y="57"/>
                    <a:pt x="1" y="160"/>
                  </a:cubicBezTo>
                  <a:cubicBezTo>
                    <a:pt x="134" y="196"/>
                    <a:pt x="263" y="237"/>
                    <a:pt x="396" y="273"/>
                  </a:cubicBezTo>
                  <a:cubicBezTo>
                    <a:pt x="432" y="145"/>
                    <a:pt x="381" y="42"/>
                    <a:pt x="263" y="11"/>
                  </a:cubicBezTo>
                  <a:cubicBezTo>
                    <a:pt x="239" y="4"/>
                    <a:pt x="216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0"/>
            <p:cNvSpPr/>
            <p:nvPr/>
          </p:nvSpPr>
          <p:spPr>
            <a:xfrm>
              <a:off x="1913500" y="3829575"/>
              <a:ext cx="10550" cy="6550"/>
            </a:xfrm>
            <a:custGeom>
              <a:rect b="b" l="l" r="r" t="t"/>
              <a:pathLst>
                <a:path extrusionOk="0" h="262" w="422">
                  <a:moveTo>
                    <a:pt x="16" y="1"/>
                  </a:moveTo>
                  <a:lnTo>
                    <a:pt x="16" y="1"/>
                  </a:lnTo>
                  <a:cubicBezTo>
                    <a:pt x="0" y="134"/>
                    <a:pt x="67" y="232"/>
                    <a:pt x="191" y="258"/>
                  </a:cubicBezTo>
                  <a:cubicBezTo>
                    <a:pt x="205" y="260"/>
                    <a:pt x="219" y="261"/>
                    <a:pt x="232" y="261"/>
                  </a:cubicBezTo>
                  <a:cubicBezTo>
                    <a:pt x="329" y="261"/>
                    <a:pt x="399" y="198"/>
                    <a:pt x="422" y="98"/>
                  </a:cubicBezTo>
                  <a:cubicBezTo>
                    <a:pt x="309" y="62"/>
                    <a:pt x="196" y="37"/>
                    <a:pt x="88" y="11"/>
                  </a:cubicBezTo>
                  <a:cubicBezTo>
                    <a:pt x="62" y="6"/>
                    <a:pt x="42" y="6"/>
                    <a:pt x="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1466550" y="4012900"/>
              <a:ext cx="7225" cy="8700"/>
            </a:xfrm>
            <a:custGeom>
              <a:rect b="b" l="l" r="r" t="t"/>
              <a:pathLst>
                <a:path extrusionOk="0" h="348" w="289">
                  <a:moveTo>
                    <a:pt x="206" y="1"/>
                  </a:moveTo>
                  <a:cubicBezTo>
                    <a:pt x="134" y="114"/>
                    <a:pt x="73" y="222"/>
                    <a:pt x="1" y="335"/>
                  </a:cubicBezTo>
                  <a:cubicBezTo>
                    <a:pt x="25" y="344"/>
                    <a:pt x="49" y="348"/>
                    <a:pt x="72" y="348"/>
                  </a:cubicBezTo>
                  <a:cubicBezTo>
                    <a:pt x="142" y="348"/>
                    <a:pt x="204" y="309"/>
                    <a:pt x="242" y="247"/>
                  </a:cubicBezTo>
                  <a:cubicBezTo>
                    <a:pt x="289" y="165"/>
                    <a:pt x="278" y="62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1993275" y="3856550"/>
              <a:ext cx="8900" cy="6000"/>
            </a:xfrm>
            <a:custGeom>
              <a:rect b="b" l="l" r="r" t="t"/>
              <a:pathLst>
                <a:path extrusionOk="0" h="240" w="356">
                  <a:moveTo>
                    <a:pt x="6" y="1"/>
                  </a:moveTo>
                  <a:cubicBezTo>
                    <a:pt x="1" y="109"/>
                    <a:pt x="52" y="186"/>
                    <a:pt x="134" y="222"/>
                  </a:cubicBezTo>
                  <a:cubicBezTo>
                    <a:pt x="161" y="234"/>
                    <a:pt x="188" y="239"/>
                    <a:pt x="214" y="239"/>
                  </a:cubicBezTo>
                  <a:cubicBezTo>
                    <a:pt x="269" y="239"/>
                    <a:pt x="320" y="214"/>
                    <a:pt x="355" y="165"/>
                  </a:cubicBezTo>
                  <a:cubicBezTo>
                    <a:pt x="242" y="109"/>
                    <a:pt x="129" y="57"/>
                    <a:pt x="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1705500" y="3834075"/>
              <a:ext cx="4775" cy="1675"/>
            </a:xfrm>
            <a:custGeom>
              <a:rect b="b" l="l" r="r" t="t"/>
              <a:pathLst>
                <a:path extrusionOk="0" h="67" w="191">
                  <a:moveTo>
                    <a:pt x="186" y="1"/>
                  </a:moveTo>
                  <a:cubicBezTo>
                    <a:pt x="124" y="11"/>
                    <a:pt x="63" y="32"/>
                    <a:pt x="1" y="52"/>
                  </a:cubicBezTo>
                  <a:cubicBezTo>
                    <a:pt x="26" y="62"/>
                    <a:pt x="49" y="67"/>
                    <a:pt x="70" y="67"/>
                  </a:cubicBezTo>
                  <a:cubicBezTo>
                    <a:pt x="116" y="67"/>
                    <a:pt x="156" y="46"/>
                    <a:pt x="191" y="11"/>
                  </a:cubicBezTo>
                  <a:cubicBezTo>
                    <a:pt x="191" y="11"/>
                    <a:pt x="186" y="6"/>
                    <a:pt x="18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2232100" y="4253650"/>
              <a:ext cx="800" cy="2350"/>
            </a:xfrm>
            <a:custGeom>
              <a:rect b="b" l="l" r="r" t="t"/>
              <a:pathLst>
                <a:path extrusionOk="0" h="94" w="32">
                  <a:moveTo>
                    <a:pt x="11" y="1"/>
                  </a:moveTo>
                  <a:cubicBezTo>
                    <a:pt x="6" y="26"/>
                    <a:pt x="6" y="57"/>
                    <a:pt x="1" y="83"/>
                  </a:cubicBezTo>
                  <a:cubicBezTo>
                    <a:pt x="6" y="93"/>
                    <a:pt x="11" y="93"/>
                    <a:pt x="26" y="93"/>
                  </a:cubicBezTo>
                  <a:cubicBezTo>
                    <a:pt x="26" y="57"/>
                    <a:pt x="31" y="32"/>
                    <a:pt x="3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6" name="Google Shape;996;p30"/>
          <p:cNvGrpSpPr/>
          <p:nvPr/>
        </p:nvGrpSpPr>
        <p:grpSpPr>
          <a:xfrm>
            <a:off x="7676973" y="4026801"/>
            <a:ext cx="1464096" cy="1116710"/>
            <a:chOff x="7707548" y="4051726"/>
            <a:chExt cx="1464096" cy="1116710"/>
          </a:xfrm>
        </p:grpSpPr>
        <p:sp>
          <p:nvSpPr>
            <p:cNvPr id="997" name="Google Shape;997;p30"/>
            <p:cNvSpPr/>
            <p:nvPr/>
          </p:nvSpPr>
          <p:spPr>
            <a:xfrm>
              <a:off x="7707548" y="4158472"/>
              <a:ext cx="1464096" cy="1009964"/>
            </a:xfrm>
            <a:custGeom>
              <a:rect b="b" l="l" r="r" t="t"/>
              <a:pathLst>
                <a:path extrusionOk="0" h="24410" w="35386">
                  <a:moveTo>
                    <a:pt x="35386" y="0"/>
                  </a:moveTo>
                  <a:cubicBezTo>
                    <a:pt x="33438" y="976"/>
                    <a:pt x="30962" y="1607"/>
                    <a:pt x="27822" y="1607"/>
                  </a:cubicBezTo>
                  <a:cubicBezTo>
                    <a:pt x="27474" y="1607"/>
                    <a:pt x="27117" y="1599"/>
                    <a:pt x="26753" y="1583"/>
                  </a:cubicBezTo>
                  <a:cubicBezTo>
                    <a:pt x="26375" y="1566"/>
                    <a:pt x="26012" y="1558"/>
                    <a:pt x="25664" y="1558"/>
                  </a:cubicBezTo>
                  <a:cubicBezTo>
                    <a:pt x="12098" y="1558"/>
                    <a:pt x="20902" y="14042"/>
                    <a:pt x="10961" y="14533"/>
                  </a:cubicBezTo>
                  <a:cubicBezTo>
                    <a:pt x="2996" y="14923"/>
                    <a:pt x="648" y="21537"/>
                    <a:pt x="0" y="24409"/>
                  </a:cubicBezTo>
                  <a:lnTo>
                    <a:pt x="35386" y="24409"/>
                  </a:lnTo>
                  <a:lnTo>
                    <a:pt x="35386" y="0"/>
                  </a:lnTo>
                  <a:close/>
                </a:path>
              </a:pathLst>
            </a:custGeom>
            <a:solidFill>
              <a:srgbClr val="A90B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7985834" y="4426991"/>
              <a:ext cx="321939" cy="321939"/>
            </a:xfrm>
            <a:custGeom>
              <a:rect b="b" l="l" r="r" t="t"/>
              <a:pathLst>
                <a:path extrusionOk="0" h="7781" w="7781">
                  <a:moveTo>
                    <a:pt x="3891" y="1"/>
                  </a:moveTo>
                  <a:cubicBezTo>
                    <a:pt x="1743" y="1"/>
                    <a:pt x="1" y="1743"/>
                    <a:pt x="1" y="3891"/>
                  </a:cubicBezTo>
                  <a:cubicBezTo>
                    <a:pt x="1" y="6039"/>
                    <a:pt x="1743" y="7781"/>
                    <a:pt x="3891" y="7781"/>
                  </a:cubicBezTo>
                  <a:cubicBezTo>
                    <a:pt x="6039" y="7781"/>
                    <a:pt x="7781" y="6039"/>
                    <a:pt x="7781" y="3891"/>
                  </a:cubicBezTo>
                  <a:cubicBezTo>
                    <a:pt x="7781" y="1743"/>
                    <a:pt x="6039" y="1"/>
                    <a:pt x="3891" y="1"/>
                  </a:cubicBezTo>
                  <a:close/>
                </a:path>
              </a:pathLst>
            </a:custGeom>
            <a:solidFill>
              <a:srgbClr val="A90B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8288820" y="4363812"/>
              <a:ext cx="71289" cy="70338"/>
            </a:xfrm>
            <a:custGeom>
              <a:rect b="b" l="l" r="r" t="t"/>
              <a:pathLst>
                <a:path extrusionOk="0" h="1700" w="1723">
                  <a:moveTo>
                    <a:pt x="1077" y="1"/>
                  </a:moveTo>
                  <a:cubicBezTo>
                    <a:pt x="810" y="1"/>
                    <a:pt x="513" y="157"/>
                    <a:pt x="309" y="438"/>
                  </a:cubicBezTo>
                  <a:cubicBezTo>
                    <a:pt x="6" y="849"/>
                    <a:pt x="1" y="1373"/>
                    <a:pt x="309" y="1594"/>
                  </a:cubicBezTo>
                  <a:cubicBezTo>
                    <a:pt x="407" y="1666"/>
                    <a:pt x="523" y="1700"/>
                    <a:pt x="645" y="1700"/>
                  </a:cubicBezTo>
                  <a:cubicBezTo>
                    <a:pt x="910" y="1700"/>
                    <a:pt x="1207" y="1541"/>
                    <a:pt x="1414" y="1260"/>
                  </a:cubicBezTo>
                  <a:cubicBezTo>
                    <a:pt x="1712" y="849"/>
                    <a:pt x="1722" y="330"/>
                    <a:pt x="1414" y="104"/>
                  </a:cubicBezTo>
                  <a:cubicBezTo>
                    <a:pt x="1316" y="34"/>
                    <a:pt x="1200" y="1"/>
                    <a:pt x="1077" y="1"/>
                  </a:cubicBezTo>
                  <a:close/>
                </a:path>
              </a:pathLst>
            </a:custGeom>
            <a:solidFill>
              <a:srgbClr val="A90B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8270946" y="4051726"/>
              <a:ext cx="249036" cy="219039"/>
            </a:xfrm>
            <a:custGeom>
              <a:rect b="b" l="l" r="r" t="t"/>
              <a:pathLst>
                <a:path extrusionOk="0" h="5294" w="6019">
                  <a:moveTo>
                    <a:pt x="3009" y="1"/>
                  </a:moveTo>
                  <a:cubicBezTo>
                    <a:pt x="1980" y="1"/>
                    <a:pt x="999" y="606"/>
                    <a:pt x="571" y="1614"/>
                  </a:cubicBezTo>
                  <a:cubicBezTo>
                    <a:pt x="1" y="2961"/>
                    <a:pt x="633" y="4513"/>
                    <a:pt x="1979" y="5083"/>
                  </a:cubicBezTo>
                  <a:cubicBezTo>
                    <a:pt x="2316" y="5226"/>
                    <a:pt x="2666" y="5294"/>
                    <a:pt x="3010" y="5294"/>
                  </a:cubicBezTo>
                  <a:cubicBezTo>
                    <a:pt x="4039" y="5294"/>
                    <a:pt x="5021" y="4689"/>
                    <a:pt x="5448" y="3680"/>
                  </a:cubicBezTo>
                  <a:cubicBezTo>
                    <a:pt x="6018" y="2334"/>
                    <a:pt x="5386" y="782"/>
                    <a:pt x="4040" y="211"/>
                  </a:cubicBezTo>
                  <a:cubicBezTo>
                    <a:pt x="3704" y="68"/>
                    <a:pt x="3354" y="1"/>
                    <a:pt x="3009" y="1"/>
                  </a:cubicBezTo>
                  <a:close/>
                </a:path>
              </a:pathLst>
            </a:custGeom>
            <a:solidFill>
              <a:srgbClr val="A90B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8871829" y="4055367"/>
              <a:ext cx="166493" cy="127600"/>
            </a:xfrm>
            <a:custGeom>
              <a:rect b="b" l="l" r="r" t="t"/>
              <a:pathLst>
                <a:path extrusionOk="0" h="3084" w="4024">
                  <a:moveTo>
                    <a:pt x="2009" y="0"/>
                  </a:moveTo>
                  <a:cubicBezTo>
                    <a:pt x="899" y="0"/>
                    <a:pt x="0" y="689"/>
                    <a:pt x="0" y="1542"/>
                  </a:cubicBezTo>
                  <a:cubicBezTo>
                    <a:pt x="0" y="2395"/>
                    <a:pt x="899" y="3083"/>
                    <a:pt x="2009" y="3083"/>
                  </a:cubicBezTo>
                  <a:cubicBezTo>
                    <a:pt x="3119" y="3083"/>
                    <a:pt x="4024" y="2395"/>
                    <a:pt x="4024" y="1542"/>
                  </a:cubicBezTo>
                  <a:cubicBezTo>
                    <a:pt x="4024" y="689"/>
                    <a:pt x="3119" y="0"/>
                    <a:pt x="2009" y="0"/>
                  </a:cubicBezTo>
                  <a:close/>
                </a:path>
              </a:pathLst>
            </a:custGeom>
            <a:solidFill>
              <a:srgbClr val="A90B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2" name="Google Shape;1002;p30"/>
          <p:cNvSpPr/>
          <p:nvPr/>
        </p:nvSpPr>
        <p:spPr>
          <a:xfrm rot="5400000">
            <a:off x="-293940" y="293952"/>
            <a:ext cx="2242690" cy="1654787"/>
          </a:xfrm>
          <a:custGeom>
            <a:rect b="b" l="l" r="r" t="t"/>
            <a:pathLst>
              <a:path extrusionOk="0" h="34289" w="46471">
                <a:moveTo>
                  <a:pt x="2103" y="1"/>
                </a:moveTo>
                <a:cubicBezTo>
                  <a:pt x="1323" y="1"/>
                  <a:pt x="600" y="128"/>
                  <a:pt x="1" y="362"/>
                </a:cubicBezTo>
                <a:lnTo>
                  <a:pt x="1" y="34288"/>
                </a:lnTo>
                <a:lnTo>
                  <a:pt x="46471" y="34288"/>
                </a:lnTo>
                <a:cubicBezTo>
                  <a:pt x="40412" y="22228"/>
                  <a:pt x="21471" y="24545"/>
                  <a:pt x="13639" y="22161"/>
                </a:cubicBezTo>
                <a:cubicBezTo>
                  <a:pt x="5808" y="19787"/>
                  <a:pt x="12776" y="10034"/>
                  <a:pt x="8778" y="3687"/>
                </a:cubicBezTo>
                <a:cubicBezTo>
                  <a:pt x="7119" y="1070"/>
                  <a:pt x="4367" y="1"/>
                  <a:pt x="21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30"/>
          <p:cNvSpPr/>
          <p:nvPr/>
        </p:nvSpPr>
        <p:spPr>
          <a:xfrm rot="5400000">
            <a:off x="1744636" y="194609"/>
            <a:ext cx="177597" cy="132281"/>
          </a:xfrm>
          <a:custGeom>
            <a:rect b="b" l="l" r="r" t="t"/>
            <a:pathLst>
              <a:path extrusionOk="0" h="2741" w="3680">
                <a:moveTo>
                  <a:pt x="1455" y="0"/>
                </a:moveTo>
                <a:cubicBezTo>
                  <a:pt x="112" y="0"/>
                  <a:pt x="1" y="1667"/>
                  <a:pt x="539" y="2110"/>
                </a:cubicBezTo>
                <a:cubicBezTo>
                  <a:pt x="1061" y="2543"/>
                  <a:pt x="1661" y="2740"/>
                  <a:pt x="2189" y="2740"/>
                </a:cubicBezTo>
                <a:cubicBezTo>
                  <a:pt x="3026" y="2740"/>
                  <a:pt x="3679" y="2244"/>
                  <a:pt x="3550" y="1406"/>
                </a:cubicBezTo>
                <a:cubicBezTo>
                  <a:pt x="3339" y="39"/>
                  <a:pt x="1546" y="3"/>
                  <a:pt x="1546" y="3"/>
                </a:cubicBezTo>
                <a:cubicBezTo>
                  <a:pt x="1515" y="1"/>
                  <a:pt x="1484" y="0"/>
                  <a:pt x="14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30"/>
          <p:cNvSpPr/>
          <p:nvPr/>
        </p:nvSpPr>
        <p:spPr>
          <a:xfrm rot="5400000">
            <a:off x="1707331" y="56489"/>
            <a:ext cx="120071" cy="89233"/>
          </a:xfrm>
          <a:custGeom>
            <a:rect b="b" l="l" r="r" t="t"/>
            <a:pathLst>
              <a:path extrusionOk="0" h="1849" w="2488">
                <a:moveTo>
                  <a:pt x="985" y="0"/>
                </a:moveTo>
                <a:cubicBezTo>
                  <a:pt x="76" y="0"/>
                  <a:pt x="1" y="1118"/>
                  <a:pt x="363" y="1420"/>
                </a:cubicBezTo>
                <a:cubicBezTo>
                  <a:pt x="717" y="1715"/>
                  <a:pt x="1124" y="1849"/>
                  <a:pt x="1481" y="1849"/>
                </a:cubicBezTo>
                <a:cubicBezTo>
                  <a:pt x="2046" y="1849"/>
                  <a:pt x="2488" y="1514"/>
                  <a:pt x="2403" y="947"/>
                </a:cubicBezTo>
                <a:cubicBezTo>
                  <a:pt x="2259" y="22"/>
                  <a:pt x="1046" y="2"/>
                  <a:pt x="1046" y="2"/>
                </a:cubicBezTo>
                <a:cubicBezTo>
                  <a:pt x="1025" y="1"/>
                  <a:pt x="1005" y="0"/>
                  <a:pt x="98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4625" y="979225"/>
            <a:ext cx="7694700" cy="3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3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689300" y="445025"/>
            <a:ext cx="81429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omfortaa"/>
              <a:buNone/>
              <a:defRPr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274" y="-1345711"/>
            <a:ext cx="2533651" cy="759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body"/>
          </p:nvPr>
        </p:nvSpPr>
        <p:spPr>
          <a:xfrm>
            <a:off x="4906275" y="2983075"/>
            <a:ext cx="32004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omfortaa"/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subTitle"/>
          </p:nvPr>
        </p:nvSpPr>
        <p:spPr>
          <a:xfrm>
            <a:off x="4906275" y="2661550"/>
            <a:ext cx="32004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" name="Google Shape;26;p5"/>
          <p:cNvSpPr txBox="1"/>
          <p:nvPr>
            <p:ph idx="3" type="body"/>
          </p:nvPr>
        </p:nvSpPr>
        <p:spPr>
          <a:xfrm>
            <a:off x="1037325" y="2983075"/>
            <a:ext cx="32004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4" type="subTitle"/>
          </p:nvPr>
        </p:nvSpPr>
        <p:spPr>
          <a:xfrm>
            <a:off x="1037325" y="2661550"/>
            <a:ext cx="32004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47090">
            <a:off x="7429501" y="-2835751"/>
            <a:ext cx="2533652" cy="7595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47090">
            <a:off x="-142874" y="1631474"/>
            <a:ext cx="2533652" cy="7595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889175" y="-4153475"/>
            <a:ext cx="2533651" cy="759554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/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omfortaa"/>
              <a:buNone/>
              <a:defRPr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641400" y="1865500"/>
            <a:ext cx="2533651" cy="759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555126">
            <a:off x="3097600" y="-4119598"/>
            <a:ext cx="2533650" cy="759554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/>
          <p:nvPr>
            <p:ph type="title"/>
          </p:nvPr>
        </p:nvSpPr>
        <p:spPr>
          <a:xfrm>
            <a:off x="708600" y="539925"/>
            <a:ext cx="77268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708600" y="2430250"/>
            <a:ext cx="2469900" cy="11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2" type="subTitle"/>
          </p:nvPr>
        </p:nvSpPr>
        <p:spPr>
          <a:xfrm>
            <a:off x="708600" y="2069161"/>
            <a:ext cx="30444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724625" y="539925"/>
            <a:ext cx="4419000" cy="18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1" name="Google Shape;4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3404400" y="-2575712"/>
            <a:ext cx="4151776" cy="1244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724625" y="2663240"/>
            <a:ext cx="33222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724625" y="1771660"/>
            <a:ext cx="3715800" cy="9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/>
        </p:nvSpPr>
        <p:spPr>
          <a:xfrm>
            <a:off x="5516475" y="571675"/>
            <a:ext cx="9219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724625" y="539925"/>
            <a:ext cx="4574400" cy="10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omfortaa"/>
              <a:buNone/>
              <a:defRPr b="1" sz="2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b="1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b="1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b="1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b="1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b="1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b="1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b="1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b="1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9300" y="1558300"/>
            <a:ext cx="7730100" cy="30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●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○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■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●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○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■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●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○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■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6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4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1668">
          <p15:clr>
            <a:srgbClr val="EA4335"/>
          </p15:clr>
        </p15:guide>
        <p15:guide id="8" pos="409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datasets/kukuroo3/body-signal-of-smoking" TargetMode="External"/><Relationship Id="rId4" Type="http://schemas.openxmlformats.org/officeDocument/2006/relationships/hyperlink" Target="https://www.data.go.kr/data/15007122/fileData.do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22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Relationship Id="rId8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9.png"/><Relationship Id="rId6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31"/>
          <p:cNvSpPr txBox="1"/>
          <p:nvPr>
            <p:ph idx="1" type="subTitle"/>
          </p:nvPr>
        </p:nvSpPr>
        <p:spPr>
          <a:xfrm>
            <a:off x="425850" y="3341575"/>
            <a:ext cx="53511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Emerie Danson, Sam Mathieu, Eve Dean</a:t>
            </a:r>
            <a:endParaRPr/>
          </a:p>
        </p:txBody>
      </p:sp>
      <p:sp>
        <p:nvSpPr>
          <p:cNvPr id="1010" name="Google Shape;1010;p31"/>
          <p:cNvSpPr txBox="1"/>
          <p:nvPr>
            <p:ph type="title"/>
          </p:nvPr>
        </p:nvSpPr>
        <p:spPr>
          <a:xfrm>
            <a:off x="226675" y="1438350"/>
            <a:ext cx="6862200" cy="18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Predicting Smoker Status</a:t>
            </a:r>
            <a:endParaRPr sz="6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0"/>
          <p:cNvSpPr/>
          <p:nvPr/>
        </p:nvSpPr>
        <p:spPr>
          <a:xfrm>
            <a:off x="5050425" y="1227175"/>
            <a:ext cx="3473400" cy="294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40"/>
          <p:cNvSpPr txBox="1"/>
          <p:nvPr>
            <p:ph type="title"/>
          </p:nvPr>
        </p:nvSpPr>
        <p:spPr>
          <a:xfrm>
            <a:off x="5707575" y="4172275"/>
            <a:ext cx="2159100" cy="7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Precision: 0.76</a:t>
            </a:r>
            <a:endParaRPr b="0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Accuracy: 0.72</a:t>
            </a:r>
            <a:endParaRPr b="0" sz="2100"/>
          </a:p>
        </p:txBody>
      </p:sp>
      <p:sp>
        <p:nvSpPr>
          <p:cNvPr id="1080" name="Google Shape;1080;p40"/>
          <p:cNvSpPr txBox="1"/>
          <p:nvPr/>
        </p:nvSpPr>
        <p:spPr>
          <a:xfrm>
            <a:off x="417150" y="1227175"/>
            <a:ext cx="40752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Logistic model including all variables in the dataset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-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Decent initial precision and accuracy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-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There is room for exploring how new variables may improve the true positive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81" name="Google Shape;1081;p40"/>
          <p:cNvSpPr txBox="1"/>
          <p:nvPr>
            <p:ph idx="4294967295" type="title"/>
          </p:nvPr>
        </p:nvSpPr>
        <p:spPr>
          <a:xfrm>
            <a:off x="205075" y="295925"/>
            <a:ext cx="6829500" cy="6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Initial l</a:t>
            </a:r>
            <a:r>
              <a:rPr lang="en" sz="3000"/>
              <a:t>ogistic regression model </a:t>
            </a:r>
            <a:endParaRPr sz="3000"/>
          </a:p>
        </p:txBody>
      </p:sp>
      <p:pic>
        <p:nvPicPr>
          <p:cNvPr id="1082" name="Google Shape;10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425" y="1227175"/>
            <a:ext cx="3473400" cy="2945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1"/>
          <p:cNvSpPr/>
          <p:nvPr/>
        </p:nvSpPr>
        <p:spPr>
          <a:xfrm>
            <a:off x="5050425" y="1227175"/>
            <a:ext cx="3473400" cy="294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41"/>
          <p:cNvSpPr txBox="1"/>
          <p:nvPr>
            <p:ph type="title"/>
          </p:nvPr>
        </p:nvSpPr>
        <p:spPr>
          <a:xfrm>
            <a:off x="5707575" y="4172275"/>
            <a:ext cx="2159100" cy="7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Precision: 0.74</a:t>
            </a:r>
            <a:endParaRPr b="0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Accuracy: 0.72</a:t>
            </a:r>
            <a:endParaRPr b="0" sz="2100"/>
          </a:p>
        </p:txBody>
      </p:sp>
      <p:sp>
        <p:nvSpPr>
          <p:cNvPr id="1089" name="Google Shape;1089;p41"/>
          <p:cNvSpPr txBox="1"/>
          <p:nvPr/>
        </p:nvSpPr>
        <p:spPr>
          <a:xfrm>
            <a:off x="485925" y="1137575"/>
            <a:ext cx="40752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Similar to the logistic regression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-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Decent</a:t>
            </a: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precision and accuracy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-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Still room for improvement…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0" name="Google Shape;1090;p41"/>
          <p:cNvSpPr txBox="1"/>
          <p:nvPr>
            <p:ph idx="4294967295" type="title"/>
          </p:nvPr>
        </p:nvSpPr>
        <p:spPr>
          <a:xfrm>
            <a:off x="205075" y="295925"/>
            <a:ext cx="6829500" cy="6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Initial nearest neighbor classifier </a:t>
            </a:r>
            <a:endParaRPr sz="3000"/>
          </a:p>
        </p:txBody>
      </p:sp>
      <p:pic>
        <p:nvPicPr>
          <p:cNvPr id="1091" name="Google Shape;10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425" y="1227175"/>
            <a:ext cx="3473400" cy="294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42"/>
          <p:cNvSpPr/>
          <p:nvPr/>
        </p:nvSpPr>
        <p:spPr>
          <a:xfrm>
            <a:off x="5050425" y="1227175"/>
            <a:ext cx="3473400" cy="294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42"/>
          <p:cNvSpPr txBox="1"/>
          <p:nvPr>
            <p:ph type="title"/>
          </p:nvPr>
        </p:nvSpPr>
        <p:spPr>
          <a:xfrm>
            <a:off x="5707575" y="4172275"/>
            <a:ext cx="2159100" cy="7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Precision: 0.75</a:t>
            </a:r>
            <a:endParaRPr b="0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Accuracy: 0.71</a:t>
            </a:r>
            <a:endParaRPr b="0" sz="2100"/>
          </a:p>
        </p:txBody>
      </p:sp>
      <p:sp>
        <p:nvSpPr>
          <p:cNvPr id="1098" name="Google Shape;1098;p42"/>
          <p:cNvSpPr txBox="1"/>
          <p:nvPr/>
        </p:nvSpPr>
        <p:spPr>
          <a:xfrm>
            <a:off x="306125" y="1522875"/>
            <a:ext cx="40752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Columns added: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-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BMI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-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UPC ratio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-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LDL ratio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-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HDL ratio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9" name="Google Shape;1099;p42"/>
          <p:cNvSpPr txBox="1"/>
          <p:nvPr>
            <p:ph idx="4294967295" type="title"/>
          </p:nvPr>
        </p:nvSpPr>
        <p:spPr>
          <a:xfrm>
            <a:off x="205075" y="295925"/>
            <a:ext cx="8318700" cy="10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Logistic regression model and nearest neighbors with new variables</a:t>
            </a:r>
            <a:endParaRPr sz="3000"/>
          </a:p>
        </p:txBody>
      </p:sp>
      <p:sp>
        <p:nvSpPr>
          <p:cNvPr id="1100" name="Google Shape;1100;p42"/>
          <p:cNvSpPr/>
          <p:nvPr/>
        </p:nvSpPr>
        <p:spPr>
          <a:xfrm>
            <a:off x="7425725" y="3860475"/>
            <a:ext cx="1098300" cy="3117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Logistic</a:t>
            </a:r>
            <a:endParaRPr sz="1000"/>
          </a:p>
        </p:txBody>
      </p:sp>
      <p:pic>
        <p:nvPicPr>
          <p:cNvPr id="1101" name="Google Shape;11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425" y="1210325"/>
            <a:ext cx="3473400" cy="2978797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42"/>
          <p:cNvSpPr/>
          <p:nvPr/>
        </p:nvSpPr>
        <p:spPr>
          <a:xfrm>
            <a:off x="7425725" y="3860475"/>
            <a:ext cx="1098300" cy="3117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KNN</a:t>
            </a:r>
            <a:endParaRPr sz="1000"/>
          </a:p>
        </p:txBody>
      </p:sp>
      <p:sp>
        <p:nvSpPr>
          <p:cNvPr id="1103" name="Google Shape;1103;p42"/>
          <p:cNvSpPr txBox="1"/>
          <p:nvPr>
            <p:ph type="title"/>
          </p:nvPr>
        </p:nvSpPr>
        <p:spPr>
          <a:xfrm>
            <a:off x="5646075" y="4172275"/>
            <a:ext cx="2282100" cy="7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Accuracy: 00.68</a:t>
            </a:r>
            <a:endParaRPr b="0" sz="2100"/>
          </a:p>
        </p:txBody>
      </p:sp>
      <p:pic>
        <p:nvPicPr>
          <p:cNvPr id="1104" name="Google Shape;110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427" y="1227175"/>
            <a:ext cx="3473400" cy="294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43"/>
          <p:cNvSpPr txBox="1"/>
          <p:nvPr>
            <p:ph type="title"/>
          </p:nvPr>
        </p:nvSpPr>
        <p:spPr>
          <a:xfrm>
            <a:off x="123725" y="531425"/>
            <a:ext cx="2678700" cy="14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Logistic Regression Coefficients</a:t>
            </a:r>
            <a:endParaRPr sz="3000"/>
          </a:p>
        </p:txBody>
      </p:sp>
      <p:sp>
        <p:nvSpPr>
          <p:cNvPr id="1110" name="Google Shape;1110;p43"/>
          <p:cNvSpPr txBox="1"/>
          <p:nvPr>
            <p:ph idx="1" type="body"/>
          </p:nvPr>
        </p:nvSpPr>
        <p:spPr>
          <a:xfrm>
            <a:off x="123725" y="2184775"/>
            <a:ext cx="26787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±0.05 cutoff</a:t>
            </a: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 includes: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Hemoglobin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Gender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UPC Ratio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Tartar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Dental Caries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11" name="Google Shape;11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500" y="152400"/>
            <a:ext cx="6064100" cy="481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44"/>
          <p:cNvSpPr/>
          <p:nvPr/>
        </p:nvSpPr>
        <p:spPr>
          <a:xfrm>
            <a:off x="5000246" y="1514301"/>
            <a:ext cx="3492000" cy="273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44"/>
          <p:cNvSpPr/>
          <p:nvPr/>
        </p:nvSpPr>
        <p:spPr>
          <a:xfrm>
            <a:off x="724625" y="1499615"/>
            <a:ext cx="3492000" cy="273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44"/>
          <p:cNvSpPr txBox="1"/>
          <p:nvPr>
            <p:ph type="title"/>
          </p:nvPr>
        </p:nvSpPr>
        <p:spPr>
          <a:xfrm>
            <a:off x="1557128" y="938250"/>
            <a:ext cx="1827000" cy="4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Logistic</a:t>
            </a:r>
            <a:endParaRPr sz="3000"/>
          </a:p>
        </p:txBody>
      </p:sp>
      <p:sp>
        <p:nvSpPr>
          <p:cNvPr id="1119" name="Google Shape;1119;p44"/>
          <p:cNvSpPr txBox="1"/>
          <p:nvPr>
            <p:ph type="title"/>
          </p:nvPr>
        </p:nvSpPr>
        <p:spPr>
          <a:xfrm>
            <a:off x="4508408" y="745200"/>
            <a:ext cx="4475700" cy="6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Nearest Neighbors</a:t>
            </a:r>
            <a:endParaRPr sz="3000"/>
          </a:p>
        </p:txBody>
      </p:sp>
      <p:sp>
        <p:nvSpPr>
          <p:cNvPr id="1120" name="Google Shape;1120;p44"/>
          <p:cNvSpPr txBox="1"/>
          <p:nvPr>
            <p:ph type="title"/>
          </p:nvPr>
        </p:nvSpPr>
        <p:spPr>
          <a:xfrm>
            <a:off x="1138313" y="4324499"/>
            <a:ext cx="2245800" cy="6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Precision: 0.98</a:t>
            </a:r>
            <a:endParaRPr b="0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Accuracy: 0.65</a:t>
            </a:r>
            <a:endParaRPr b="0" sz="2100"/>
          </a:p>
        </p:txBody>
      </p:sp>
      <p:sp>
        <p:nvSpPr>
          <p:cNvPr id="1121" name="Google Shape;1121;p44"/>
          <p:cNvSpPr txBox="1"/>
          <p:nvPr>
            <p:ph type="title"/>
          </p:nvPr>
        </p:nvSpPr>
        <p:spPr>
          <a:xfrm>
            <a:off x="5734049" y="4329975"/>
            <a:ext cx="2170500" cy="6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Accuracy: 0.65</a:t>
            </a:r>
            <a:endParaRPr b="0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Neighbors: 50</a:t>
            </a:r>
            <a:endParaRPr b="0" sz="2100"/>
          </a:p>
        </p:txBody>
      </p:sp>
      <p:sp>
        <p:nvSpPr>
          <p:cNvPr id="1122" name="Google Shape;1122;p44"/>
          <p:cNvSpPr txBox="1"/>
          <p:nvPr>
            <p:ph type="title"/>
          </p:nvPr>
        </p:nvSpPr>
        <p:spPr>
          <a:xfrm>
            <a:off x="0" y="220900"/>
            <a:ext cx="9144000" cy="44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Models only including highest coefficients</a:t>
            </a:r>
            <a:endParaRPr sz="3000"/>
          </a:p>
        </p:txBody>
      </p:sp>
      <p:pic>
        <p:nvPicPr>
          <p:cNvPr id="1123" name="Google Shape;112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975" y="1499625"/>
            <a:ext cx="3223276" cy="27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7663" y="1514438"/>
            <a:ext cx="3223275" cy="2732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5"/>
          <p:cNvSpPr txBox="1"/>
          <p:nvPr>
            <p:ph type="title"/>
          </p:nvPr>
        </p:nvSpPr>
        <p:spPr>
          <a:xfrm>
            <a:off x="362475" y="1651052"/>
            <a:ext cx="3965100" cy="18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Decision Trees</a:t>
            </a:r>
            <a:endParaRPr sz="5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6"/>
          <p:cNvSpPr txBox="1"/>
          <p:nvPr>
            <p:ph idx="1" type="body"/>
          </p:nvPr>
        </p:nvSpPr>
        <p:spPr>
          <a:xfrm>
            <a:off x="47325" y="1305800"/>
            <a:ext cx="5202000" cy="3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70/30 train test split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Max depths: [2, 5, 10, 25, 50]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Min sample splits: [2, 5, 25, 50, 100]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Min sample leaves: [2, 5, 25, 50, 100]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The best model had the following parameters: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Max depth = 25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Min sample split = 2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Min sample leaf = 2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Accuracy score: .7542</a:t>
            </a:r>
            <a:endParaRPr sz="2000"/>
          </a:p>
        </p:txBody>
      </p:sp>
      <p:sp>
        <p:nvSpPr>
          <p:cNvPr id="1135" name="Google Shape;1135;p46"/>
          <p:cNvSpPr txBox="1"/>
          <p:nvPr>
            <p:ph type="title"/>
          </p:nvPr>
        </p:nvSpPr>
        <p:spPr>
          <a:xfrm>
            <a:off x="689300" y="286650"/>
            <a:ext cx="8142900" cy="6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Decision tree without balancing or new feature engineering</a:t>
            </a:r>
            <a:endParaRPr sz="3000"/>
          </a:p>
        </p:txBody>
      </p:sp>
      <p:pic>
        <p:nvPicPr>
          <p:cNvPr id="1136" name="Google Shape;11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9325" y="1305800"/>
            <a:ext cx="3775574" cy="320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47"/>
          <p:cNvSpPr txBox="1"/>
          <p:nvPr>
            <p:ph idx="1" type="body"/>
          </p:nvPr>
        </p:nvSpPr>
        <p:spPr>
          <a:xfrm>
            <a:off x="175600" y="1593600"/>
            <a:ext cx="4621800" cy="25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The following parameters gave the “best” score: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Max depth = 6</a:t>
            </a:r>
            <a:endParaRPr sz="20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Minimum sample split = 2</a:t>
            </a:r>
            <a:endParaRPr sz="20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Minimum sample leaf = 37</a:t>
            </a:r>
            <a:endParaRPr sz="2000"/>
          </a:p>
          <a:p>
            <a:pPr indent="-355600" lvl="1" marL="914400" rtl="0" algn="l">
              <a:spcBef>
                <a:spcPts val="1000"/>
              </a:spcBef>
              <a:spcAft>
                <a:spcPts val="1000"/>
              </a:spcAft>
              <a:buSzPts val="2000"/>
              <a:buChar char="○"/>
            </a:pPr>
            <a:r>
              <a:rPr lang="en" sz="2000"/>
              <a:t>Best score: .76</a:t>
            </a:r>
            <a:endParaRPr sz="2000"/>
          </a:p>
        </p:txBody>
      </p:sp>
      <p:sp>
        <p:nvSpPr>
          <p:cNvPr id="1142" name="Google Shape;1142;p47"/>
          <p:cNvSpPr txBox="1"/>
          <p:nvPr>
            <p:ph type="title"/>
          </p:nvPr>
        </p:nvSpPr>
        <p:spPr>
          <a:xfrm>
            <a:off x="263550" y="292400"/>
            <a:ext cx="8431200" cy="10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Balanced Train/Test without new features </a:t>
            </a:r>
            <a:endParaRPr sz="3000"/>
          </a:p>
        </p:txBody>
      </p:sp>
      <p:pic>
        <p:nvPicPr>
          <p:cNvPr id="1143" name="Google Shape;11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525" y="1238175"/>
            <a:ext cx="4073525" cy="34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48"/>
          <p:cNvSpPr txBox="1"/>
          <p:nvPr>
            <p:ph type="title"/>
          </p:nvPr>
        </p:nvSpPr>
        <p:spPr>
          <a:xfrm>
            <a:off x="689300" y="445025"/>
            <a:ext cx="81429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Balanced Train/Test with new features</a:t>
            </a:r>
            <a:endParaRPr/>
          </a:p>
        </p:txBody>
      </p:sp>
      <p:sp>
        <p:nvSpPr>
          <p:cNvPr id="1149" name="Google Shape;1149;p48"/>
          <p:cNvSpPr txBox="1"/>
          <p:nvPr>
            <p:ph idx="1" type="body"/>
          </p:nvPr>
        </p:nvSpPr>
        <p:spPr>
          <a:xfrm>
            <a:off x="175600" y="1412075"/>
            <a:ext cx="4621800" cy="30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ID variable is now removed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The following parameters gave the “best” score: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Max depth = 10</a:t>
            </a:r>
            <a:endParaRPr sz="20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Minimum sample split = 50</a:t>
            </a:r>
            <a:endParaRPr sz="20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Minimum sample leaf = 10</a:t>
            </a:r>
            <a:endParaRPr sz="2000"/>
          </a:p>
          <a:p>
            <a:pPr indent="-355600" lvl="1" marL="914400" rtl="0" algn="l">
              <a:spcBef>
                <a:spcPts val="1000"/>
              </a:spcBef>
              <a:spcAft>
                <a:spcPts val="1000"/>
              </a:spcAft>
              <a:buSzPts val="2000"/>
              <a:buChar char="○"/>
            </a:pPr>
            <a:r>
              <a:rPr lang="en" sz="2000"/>
              <a:t>Accuracy score: .71</a:t>
            </a:r>
            <a:endParaRPr sz="2000"/>
          </a:p>
        </p:txBody>
      </p:sp>
      <p:pic>
        <p:nvPicPr>
          <p:cNvPr id="1150" name="Google Shape;11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869" y="1106674"/>
            <a:ext cx="4014257" cy="33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49"/>
          <p:cNvSpPr txBox="1"/>
          <p:nvPr>
            <p:ph idx="1" type="body"/>
          </p:nvPr>
        </p:nvSpPr>
        <p:spPr>
          <a:xfrm>
            <a:off x="191225" y="1207825"/>
            <a:ext cx="4519500" cy="3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 following parameters gave the “best” score: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○"/>
            </a:pPr>
            <a:r>
              <a:rPr lang="en" sz="2000">
                <a:solidFill>
                  <a:schemeClr val="lt1"/>
                </a:solidFill>
              </a:rPr>
              <a:t>Number of estimators: 200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○"/>
            </a:pPr>
            <a:r>
              <a:rPr lang="en" sz="2000">
                <a:solidFill>
                  <a:schemeClr val="lt1"/>
                </a:solidFill>
              </a:rPr>
              <a:t>Learning rate: .075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○"/>
            </a:pPr>
            <a:r>
              <a:rPr lang="en" sz="2000">
                <a:solidFill>
                  <a:schemeClr val="lt1"/>
                </a:solidFill>
              </a:rPr>
              <a:t>Max depth: 10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○"/>
            </a:pPr>
            <a:r>
              <a:rPr lang="en" sz="2000">
                <a:solidFill>
                  <a:schemeClr val="lt1"/>
                </a:solidFill>
              </a:rPr>
              <a:t>Accuracy score: .774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Improved true negative and true positive predictions 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49"/>
          <p:cNvSpPr txBox="1"/>
          <p:nvPr>
            <p:ph type="title"/>
          </p:nvPr>
        </p:nvSpPr>
        <p:spPr>
          <a:xfrm>
            <a:off x="689300" y="445025"/>
            <a:ext cx="81429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boosting (balanced, train test split, new features)</a:t>
            </a:r>
            <a:endParaRPr/>
          </a:p>
        </p:txBody>
      </p:sp>
      <p:pic>
        <p:nvPicPr>
          <p:cNvPr id="1157" name="Google Shape;1157;p49"/>
          <p:cNvPicPr preferRelativeResize="0"/>
          <p:nvPr/>
        </p:nvPicPr>
        <p:blipFill rotWithShape="1">
          <a:blip r:embed="rId3">
            <a:alphaModFix/>
          </a:blip>
          <a:srcRect b="2956" l="2345" r="2288" t="4347"/>
          <a:stretch/>
        </p:blipFill>
        <p:spPr>
          <a:xfrm>
            <a:off x="4710725" y="1321000"/>
            <a:ext cx="4197025" cy="3539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32"/>
          <p:cNvSpPr txBox="1"/>
          <p:nvPr>
            <p:ph type="title"/>
          </p:nvPr>
        </p:nvSpPr>
        <p:spPr>
          <a:xfrm>
            <a:off x="708600" y="292375"/>
            <a:ext cx="7726800" cy="10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Overarching Question</a:t>
            </a:r>
            <a:endParaRPr sz="3000"/>
          </a:p>
        </p:txBody>
      </p:sp>
      <p:sp>
        <p:nvSpPr>
          <p:cNvPr id="1016" name="Google Shape;1016;p32"/>
          <p:cNvSpPr txBox="1"/>
          <p:nvPr>
            <p:ph idx="1" type="body"/>
          </p:nvPr>
        </p:nvSpPr>
        <p:spPr>
          <a:xfrm>
            <a:off x="724625" y="1306375"/>
            <a:ext cx="7316400" cy="3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Using health variables as predictors, are we able to predict smoker status?</a:t>
            </a:r>
            <a:endParaRPr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50"/>
          <p:cNvSpPr txBox="1"/>
          <p:nvPr>
            <p:ph type="title"/>
          </p:nvPr>
        </p:nvSpPr>
        <p:spPr>
          <a:xfrm>
            <a:off x="443775" y="1994250"/>
            <a:ext cx="4409100" cy="11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Ensembling</a:t>
            </a:r>
            <a:endParaRPr sz="5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51"/>
          <p:cNvSpPr txBox="1"/>
          <p:nvPr>
            <p:ph idx="1" type="body"/>
          </p:nvPr>
        </p:nvSpPr>
        <p:spPr>
          <a:xfrm>
            <a:off x="191225" y="1073525"/>
            <a:ext cx="4113300" cy="3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Used logistic regression and nearest neighbors with </a:t>
            </a: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all variables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Used gradient boosting with all variables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Used </a:t>
            </a: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“soft” voting 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68" name="Google Shape;1168;p51"/>
          <p:cNvSpPr txBox="1"/>
          <p:nvPr>
            <p:ph type="title"/>
          </p:nvPr>
        </p:nvSpPr>
        <p:spPr>
          <a:xfrm>
            <a:off x="338250" y="327425"/>
            <a:ext cx="3606600" cy="7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Voting Classifier </a:t>
            </a:r>
            <a:endParaRPr/>
          </a:p>
        </p:txBody>
      </p:sp>
      <p:pic>
        <p:nvPicPr>
          <p:cNvPr id="1169" name="Google Shape;11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27425"/>
            <a:ext cx="4380775" cy="3670371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51"/>
          <p:cNvSpPr txBox="1"/>
          <p:nvPr>
            <p:ph type="title"/>
          </p:nvPr>
        </p:nvSpPr>
        <p:spPr>
          <a:xfrm>
            <a:off x="5682838" y="4136025"/>
            <a:ext cx="2159100" cy="7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Accuracy</a:t>
            </a:r>
            <a:r>
              <a:rPr b="0" lang="en" sz="2100"/>
              <a:t>: 0.74</a:t>
            </a:r>
            <a:endParaRPr b="0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AUROC: 0.79</a:t>
            </a:r>
            <a:endParaRPr b="0" sz="2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52"/>
          <p:cNvSpPr txBox="1"/>
          <p:nvPr>
            <p:ph idx="1" type="body"/>
          </p:nvPr>
        </p:nvSpPr>
        <p:spPr>
          <a:xfrm>
            <a:off x="500550" y="1252775"/>
            <a:ext cx="8142900" cy="3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Factors with </a:t>
            </a: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highest coefficients</a:t>
            </a: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 are </a:t>
            </a: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hemoglobin, gender, and UPC ratio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Comfortaa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Ensembling the logistic regression, nearest neighbors, and gradient boosting models resulted in </a:t>
            </a: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74% accuracy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Comfortaa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Ensembled model </a:t>
            </a: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performed better </a:t>
            </a: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than logistic regression and nearest neighbors alone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Font typeface="Comfortaa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Gradient boosting alone performed slightly better than </a:t>
            </a: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ensembled</a:t>
            </a: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 model at </a:t>
            </a: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77% accuracy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76" name="Google Shape;1176;p52"/>
          <p:cNvSpPr txBox="1"/>
          <p:nvPr>
            <p:ph type="title"/>
          </p:nvPr>
        </p:nvSpPr>
        <p:spPr>
          <a:xfrm>
            <a:off x="689300" y="445025"/>
            <a:ext cx="81429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Summary</a:t>
            </a:r>
            <a:endParaRPr sz="3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53"/>
          <p:cNvSpPr txBox="1"/>
          <p:nvPr>
            <p:ph type="title"/>
          </p:nvPr>
        </p:nvSpPr>
        <p:spPr>
          <a:xfrm>
            <a:off x="1310550" y="1013050"/>
            <a:ext cx="6522900" cy="21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 You</a:t>
            </a:r>
            <a:endParaRPr sz="8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Google Shape;118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675" y="539925"/>
            <a:ext cx="4461300" cy="4480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54"/>
          <p:cNvSpPr txBox="1"/>
          <p:nvPr>
            <p:ph type="title"/>
          </p:nvPr>
        </p:nvSpPr>
        <p:spPr>
          <a:xfrm>
            <a:off x="0" y="392000"/>
            <a:ext cx="4408500" cy="10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Smokers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Non-Smokers</a:t>
            </a:r>
            <a:endParaRPr/>
          </a:p>
        </p:txBody>
      </p:sp>
      <p:sp>
        <p:nvSpPr>
          <p:cNvPr id="1188" name="Google Shape;1188;p54"/>
          <p:cNvSpPr txBox="1"/>
          <p:nvPr/>
        </p:nvSpPr>
        <p:spPr>
          <a:xfrm>
            <a:off x="187975" y="1705375"/>
            <a:ext cx="407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Slightly</a:t>
            </a: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taller </a:t>
            </a:r>
            <a:endParaRPr/>
          </a:p>
        </p:txBody>
      </p:sp>
      <p:sp>
        <p:nvSpPr>
          <p:cNvPr id="1189" name="Google Shape;1189;p54"/>
          <p:cNvSpPr txBox="1"/>
          <p:nvPr/>
        </p:nvSpPr>
        <p:spPr>
          <a:xfrm>
            <a:off x="187975" y="2377175"/>
            <a:ext cx="430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Slightly higher hemoglobin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90" name="Google Shape;1190;p54"/>
          <p:cNvSpPr txBox="1"/>
          <p:nvPr/>
        </p:nvSpPr>
        <p:spPr>
          <a:xfrm>
            <a:off x="187975" y="3048975"/>
            <a:ext cx="40752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Higher</a:t>
            </a: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GGT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○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Enzyme found in liver, high levels related to liver disease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91" name="Google Shape;119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675" y="539925"/>
            <a:ext cx="4461300" cy="448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975" y="539913"/>
            <a:ext cx="4430700" cy="4480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55"/>
          <p:cNvSpPr txBox="1"/>
          <p:nvPr>
            <p:ph type="title"/>
          </p:nvPr>
        </p:nvSpPr>
        <p:spPr>
          <a:xfrm>
            <a:off x="309925" y="286250"/>
            <a:ext cx="5323500" cy="8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Assessing factors</a:t>
            </a:r>
            <a:endParaRPr sz="3000"/>
          </a:p>
        </p:txBody>
      </p:sp>
      <p:pic>
        <p:nvPicPr>
          <p:cNvPr id="1198" name="Google Shape;119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050" y="152400"/>
            <a:ext cx="26343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55"/>
          <p:cNvSpPr txBox="1"/>
          <p:nvPr/>
        </p:nvSpPr>
        <p:spPr>
          <a:xfrm>
            <a:off x="724625" y="1355050"/>
            <a:ext cx="47568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Used the linear regression model to find coefficients for each variable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Hemoglobin, gender and UPC ratio were the most important factors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Used ±0.05 as the cutoff for models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56"/>
          <p:cNvSpPr txBox="1"/>
          <p:nvPr>
            <p:ph idx="1" type="body"/>
          </p:nvPr>
        </p:nvSpPr>
        <p:spPr>
          <a:xfrm>
            <a:off x="724625" y="979225"/>
            <a:ext cx="7694700" cy="3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56"/>
          <p:cNvSpPr txBox="1"/>
          <p:nvPr>
            <p:ph type="title"/>
          </p:nvPr>
        </p:nvSpPr>
        <p:spPr>
          <a:xfrm>
            <a:off x="689300" y="445025"/>
            <a:ext cx="81429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 via permutation and decision tree predictions - accuracy</a:t>
            </a:r>
            <a:endParaRPr/>
          </a:p>
        </p:txBody>
      </p:sp>
      <p:pic>
        <p:nvPicPr>
          <p:cNvPr id="1206" name="Google Shape;120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562" y="1180100"/>
            <a:ext cx="6622873" cy="378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57"/>
          <p:cNvSpPr txBox="1"/>
          <p:nvPr>
            <p:ph idx="1" type="body"/>
          </p:nvPr>
        </p:nvSpPr>
        <p:spPr>
          <a:xfrm>
            <a:off x="724625" y="979225"/>
            <a:ext cx="7694700" cy="3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57"/>
          <p:cNvSpPr txBox="1"/>
          <p:nvPr>
            <p:ph type="title"/>
          </p:nvPr>
        </p:nvSpPr>
        <p:spPr>
          <a:xfrm>
            <a:off x="689300" y="445025"/>
            <a:ext cx="81429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Feature importance via permutation and decision tree predictions - auroc</a:t>
            </a:r>
            <a:endParaRPr/>
          </a:p>
        </p:txBody>
      </p:sp>
      <p:pic>
        <p:nvPicPr>
          <p:cNvPr id="1213" name="Google Shape;121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325" y="1221575"/>
            <a:ext cx="6167574" cy="361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58"/>
          <p:cNvSpPr txBox="1"/>
          <p:nvPr>
            <p:ph idx="1" type="body"/>
          </p:nvPr>
        </p:nvSpPr>
        <p:spPr>
          <a:xfrm>
            <a:off x="191225" y="1073525"/>
            <a:ext cx="4113300" cy="3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Used logistic regression and nearest neighbors with all variables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Used gradient boosting with all variables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Used “hard” voting 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19" name="Google Shape;1219;p58"/>
          <p:cNvSpPr txBox="1"/>
          <p:nvPr>
            <p:ph type="title"/>
          </p:nvPr>
        </p:nvSpPr>
        <p:spPr>
          <a:xfrm>
            <a:off x="338250" y="327425"/>
            <a:ext cx="3606600" cy="7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Voting Classifier </a:t>
            </a:r>
            <a:endParaRPr/>
          </a:p>
        </p:txBody>
      </p:sp>
      <p:sp>
        <p:nvSpPr>
          <p:cNvPr id="1220" name="Google Shape;1220;p58"/>
          <p:cNvSpPr txBox="1"/>
          <p:nvPr>
            <p:ph type="title"/>
          </p:nvPr>
        </p:nvSpPr>
        <p:spPr>
          <a:xfrm>
            <a:off x="5682838" y="4136025"/>
            <a:ext cx="2159100" cy="7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Accuracy: 0.72</a:t>
            </a:r>
            <a:endParaRPr b="0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AUROC: 0.76</a:t>
            </a:r>
            <a:endParaRPr b="0" sz="2100"/>
          </a:p>
        </p:txBody>
      </p:sp>
      <p:pic>
        <p:nvPicPr>
          <p:cNvPr id="1221" name="Google Shape;122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085" y="327425"/>
            <a:ext cx="4388616" cy="36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59"/>
          <p:cNvSpPr txBox="1"/>
          <p:nvPr>
            <p:ph idx="1" type="body"/>
          </p:nvPr>
        </p:nvSpPr>
        <p:spPr>
          <a:xfrm>
            <a:off x="724625" y="979225"/>
            <a:ext cx="7694700" cy="3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59"/>
          <p:cNvSpPr txBox="1"/>
          <p:nvPr>
            <p:ph type="title"/>
          </p:nvPr>
        </p:nvSpPr>
        <p:spPr>
          <a:xfrm>
            <a:off x="689300" y="445025"/>
            <a:ext cx="81429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 interactions</a:t>
            </a:r>
            <a:endParaRPr/>
          </a:p>
        </p:txBody>
      </p:sp>
      <p:pic>
        <p:nvPicPr>
          <p:cNvPr id="1228" name="Google Shape;12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631" y="979225"/>
            <a:ext cx="5033619" cy="33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9905" y="1088825"/>
            <a:ext cx="4705775" cy="3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4772" y="951225"/>
            <a:ext cx="5117425" cy="34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33"/>
          <p:cNvSpPr txBox="1"/>
          <p:nvPr>
            <p:ph type="title"/>
          </p:nvPr>
        </p:nvSpPr>
        <p:spPr>
          <a:xfrm>
            <a:off x="708600" y="292375"/>
            <a:ext cx="7726800" cy="10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Project Overview</a:t>
            </a:r>
            <a:endParaRPr sz="3000"/>
          </a:p>
        </p:txBody>
      </p:sp>
      <p:sp>
        <p:nvSpPr>
          <p:cNvPr id="1022" name="Google Shape;1022;p33"/>
          <p:cNvSpPr txBox="1"/>
          <p:nvPr>
            <p:ph idx="1" type="body"/>
          </p:nvPr>
        </p:nvSpPr>
        <p:spPr>
          <a:xfrm>
            <a:off x="297475" y="1306375"/>
            <a:ext cx="8440500" cy="3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Explore and visualize the dataset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Balance data and add feature engineering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Develop logistic regression and nearest neighbors models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Use coefficients from logistic regression to finetune models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Develop and finetune decision trees and gradient boosting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Ensemble the three model types with a voting classifier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60"/>
          <p:cNvSpPr txBox="1"/>
          <p:nvPr>
            <p:ph type="title"/>
          </p:nvPr>
        </p:nvSpPr>
        <p:spPr>
          <a:xfrm>
            <a:off x="689300" y="445025"/>
            <a:ext cx="81429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Initial Tree</a:t>
            </a:r>
            <a:endParaRPr sz="3000"/>
          </a:p>
        </p:txBody>
      </p:sp>
      <p:sp>
        <p:nvSpPr>
          <p:cNvPr id="1236" name="Google Shape;1236;p60"/>
          <p:cNvSpPr txBox="1"/>
          <p:nvPr>
            <p:ph idx="4294967295" type="body"/>
          </p:nvPr>
        </p:nvSpPr>
        <p:spPr>
          <a:xfrm>
            <a:off x="210800" y="1857550"/>
            <a:ext cx="4197300" cy="17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70/30 train test split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Max depth = 5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Minimum samples split = 10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Minimum samples leaf = 5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Accuracy score: .738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37" name="Google Shape;1237;p60"/>
          <p:cNvPicPr preferRelativeResize="0"/>
          <p:nvPr/>
        </p:nvPicPr>
        <p:blipFill rotWithShape="1">
          <a:blip r:embed="rId3">
            <a:alphaModFix/>
          </a:blip>
          <a:srcRect b="4020" l="1713" r="2546" t="2038"/>
          <a:stretch/>
        </p:blipFill>
        <p:spPr>
          <a:xfrm>
            <a:off x="4408100" y="803925"/>
            <a:ext cx="4576725" cy="3885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4"/>
          <p:cNvSpPr txBox="1"/>
          <p:nvPr>
            <p:ph idx="1" type="body"/>
          </p:nvPr>
        </p:nvSpPr>
        <p:spPr>
          <a:xfrm>
            <a:off x="724650" y="1405450"/>
            <a:ext cx="7694700" cy="27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Kaggle dataset</a:t>
            </a: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 using data </a:t>
            </a: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from the </a:t>
            </a:r>
            <a:r>
              <a:rPr lang="en" sz="20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Korean Government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Includes several physiological measurements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height, weight, hearing, eyesight, blood pressure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hemoglobin, urine protein, cholesterol + more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Dental caries, tartar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26 columns</a:t>
            </a: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55692 rows</a:t>
            </a: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 of data after cleaning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28" name="Google Shape;1028;p34"/>
          <p:cNvSpPr txBox="1"/>
          <p:nvPr>
            <p:ph type="title"/>
          </p:nvPr>
        </p:nvSpPr>
        <p:spPr>
          <a:xfrm>
            <a:off x="724625" y="632625"/>
            <a:ext cx="81429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About the Data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35"/>
          <p:cNvSpPr txBox="1"/>
          <p:nvPr>
            <p:ph type="title"/>
          </p:nvPr>
        </p:nvSpPr>
        <p:spPr>
          <a:xfrm>
            <a:off x="208575" y="1580400"/>
            <a:ext cx="5884500" cy="19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Data </a:t>
            </a:r>
            <a:r>
              <a:rPr lang="en" sz="5000"/>
              <a:t>Exploration</a:t>
            </a:r>
            <a:br>
              <a:rPr lang="en" sz="5000"/>
            </a:br>
            <a:r>
              <a:rPr lang="en" sz="5000"/>
              <a:t>&amp; Visualization</a:t>
            </a:r>
            <a:endParaRPr sz="5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36"/>
          <p:cNvSpPr txBox="1"/>
          <p:nvPr>
            <p:ph type="title"/>
          </p:nvPr>
        </p:nvSpPr>
        <p:spPr>
          <a:xfrm>
            <a:off x="163500" y="153675"/>
            <a:ext cx="4408500" cy="77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sp>
        <p:nvSpPr>
          <p:cNvPr id="1039" name="Google Shape;1039;p36"/>
          <p:cNvSpPr txBox="1"/>
          <p:nvPr>
            <p:ph idx="4294967295" type="body"/>
          </p:nvPr>
        </p:nvSpPr>
        <p:spPr>
          <a:xfrm>
            <a:off x="279600" y="926175"/>
            <a:ext cx="30000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~</a:t>
            </a:r>
            <a:r>
              <a:rPr lang="en" sz="2000"/>
              <a:t>37% are smokers </a:t>
            </a:r>
            <a:endParaRPr sz="2000"/>
          </a:p>
        </p:txBody>
      </p:sp>
      <p:pic>
        <p:nvPicPr>
          <p:cNvPr id="1040" name="Google Shape;10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224" y="546687"/>
            <a:ext cx="4408452" cy="43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4200" y="540823"/>
            <a:ext cx="4408500" cy="4371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36"/>
          <p:cNvSpPr txBox="1"/>
          <p:nvPr/>
        </p:nvSpPr>
        <p:spPr>
          <a:xfrm>
            <a:off x="279600" y="14583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~36% are female</a:t>
            </a:r>
            <a:endParaRPr/>
          </a:p>
        </p:txBody>
      </p:sp>
      <p:sp>
        <p:nvSpPr>
          <p:cNvPr id="1043" name="Google Shape;1043;p36"/>
          <p:cNvSpPr txBox="1"/>
          <p:nvPr/>
        </p:nvSpPr>
        <p:spPr>
          <a:xfrm>
            <a:off x="279600" y="3151575"/>
            <a:ext cx="3861600" cy="16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Continuous variables are normally distributed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Other conditions categorical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44" name="Google Shape;1044;p36"/>
          <p:cNvSpPr txBox="1"/>
          <p:nvPr/>
        </p:nvSpPr>
        <p:spPr>
          <a:xfrm>
            <a:off x="279600" y="1950975"/>
            <a:ext cx="3861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40-45 years old significantly overrepresented</a:t>
            </a:r>
            <a:endParaRPr/>
          </a:p>
        </p:txBody>
      </p:sp>
      <p:pic>
        <p:nvPicPr>
          <p:cNvPr id="1045" name="Google Shape;104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4213" y="540813"/>
            <a:ext cx="4652251" cy="43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4200" y="540813"/>
            <a:ext cx="4614724" cy="43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0225" y="539925"/>
            <a:ext cx="4742674" cy="4436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0225" y="544350"/>
            <a:ext cx="4742674" cy="4485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44237" y="546725"/>
            <a:ext cx="4689800" cy="447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37"/>
          <p:cNvSpPr txBox="1"/>
          <p:nvPr>
            <p:ph type="title"/>
          </p:nvPr>
        </p:nvSpPr>
        <p:spPr>
          <a:xfrm>
            <a:off x="145925" y="23925"/>
            <a:ext cx="4326600" cy="88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1055" name="Google Shape;1055;p37"/>
          <p:cNvSpPr txBox="1"/>
          <p:nvPr/>
        </p:nvSpPr>
        <p:spPr>
          <a:xfrm>
            <a:off x="145925" y="909525"/>
            <a:ext cx="41727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BMI : body mass index 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○"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weight/height**2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○"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Healthy range: 18.5 to 24.9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6" name="Google Shape;1056;p37"/>
          <p:cNvSpPr txBox="1"/>
          <p:nvPr/>
        </p:nvSpPr>
        <p:spPr>
          <a:xfrm>
            <a:off x="145925" y="2008350"/>
            <a:ext cx="40095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Upc ratio : 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○"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urine protein / serum creatinine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○"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Healthy range: &lt; 0.2</a:t>
            </a:r>
            <a:endParaRPr/>
          </a:p>
        </p:txBody>
      </p:sp>
      <p:sp>
        <p:nvSpPr>
          <p:cNvPr id="1057" name="Google Shape;1057;p37"/>
          <p:cNvSpPr txBox="1"/>
          <p:nvPr/>
        </p:nvSpPr>
        <p:spPr>
          <a:xfrm>
            <a:off x="187775" y="3425850"/>
            <a:ext cx="41307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LDL ratio: “bad cholesterol”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○"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Healthy range: &lt; 0.5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HDL ratio: “good cholesterol”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○"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Healthy range: &gt; 0.3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58" name="Google Shape;10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525" y="645625"/>
            <a:ext cx="4473926" cy="430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525" y="645625"/>
            <a:ext cx="4473926" cy="43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800" y="645625"/>
            <a:ext cx="4428650" cy="430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7800" y="645625"/>
            <a:ext cx="4428650" cy="425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38"/>
          <p:cNvSpPr txBox="1"/>
          <p:nvPr>
            <p:ph idx="4294967295" type="title"/>
          </p:nvPr>
        </p:nvSpPr>
        <p:spPr>
          <a:xfrm>
            <a:off x="333300" y="392000"/>
            <a:ext cx="4075200" cy="10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Balancing</a:t>
            </a:r>
            <a:endParaRPr/>
          </a:p>
        </p:txBody>
      </p:sp>
      <p:sp>
        <p:nvSpPr>
          <p:cNvPr id="1067" name="Google Shape;1067;p38"/>
          <p:cNvSpPr txBox="1"/>
          <p:nvPr/>
        </p:nvSpPr>
        <p:spPr>
          <a:xfrm>
            <a:off x="333300" y="1345800"/>
            <a:ext cx="40752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Given the higher percent of non-smokers, we balanced the data in the training and testing set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Balanced smokers and non-smokers 50/50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Training set 70%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Test set 30%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68" name="Google Shape;10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39925"/>
            <a:ext cx="4343525" cy="4296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9"/>
          <p:cNvSpPr txBox="1"/>
          <p:nvPr>
            <p:ph type="title"/>
          </p:nvPr>
        </p:nvSpPr>
        <p:spPr>
          <a:xfrm>
            <a:off x="362475" y="1651050"/>
            <a:ext cx="8056800" cy="18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Logistic Regression and Nearest Neighbors </a:t>
            </a:r>
            <a:endParaRPr sz="5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moke Social Media">
  <a:themeElements>
    <a:clrScheme name="Simple Light">
      <a:dk1>
        <a:srgbClr val="000000"/>
      </a:dk1>
      <a:lt1>
        <a:srgbClr val="FFFFFF"/>
      </a:lt1>
      <a:dk2>
        <a:srgbClr val="585858"/>
      </a:dk2>
      <a:lt2>
        <a:srgbClr val="C5C4C4"/>
      </a:lt2>
      <a:accent1>
        <a:srgbClr val="E9DDC5"/>
      </a:accent1>
      <a:accent2>
        <a:srgbClr val="E2C587"/>
      </a:accent2>
      <a:accent3>
        <a:srgbClr val="FFFFFF"/>
      </a:accent3>
      <a:accent4>
        <a:srgbClr val="E2C587"/>
      </a:accent4>
      <a:accent5>
        <a:srgbClr val="585858"/>
      </a:accent5>
      <a:accent6>
        <a:srgbClr val="FCFC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